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"/>
  </p:notesMasterIdLst>
  <p:sldIdLst>
    <p:sldId id="279" r:id="rId2"/>
  </p:sldIdLst>
  <p:sldSz cx="12801600" cy="9601200" type="A3"/>
  <p:notesSz cx="6807200" cy="9939338"/>
  <p:defaultTextStyle>
    <a:defPPr>
      <a:defRPr lang="en-US"/>
    </a:defPPr>
    <a:lvl1pPr marL="0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92B8F38-867E-4ADF-BDFC-0CCFF6CED1B4}">
          <p14:sldIdLst>
            <p14:sldId id="279"/>
          </p14:sldIdLst>
        </p14:section>
        <p14:section name="タイトルなしのセクション" id="{F3A8D8C0-DF42-4934-8862-B8318861A70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CC"/>
    <a:srgbClr val="FFCCFF"/>
    <a:srgbClr val="0000FF"/>
    <a:srgbClr val="FFFFCC"/>
    <a:srgbClr val="FFFFFF"/>
    <a:srgbClr val="FF00FF"/>
    <a:srgbClr val="FF0000"/>
    <a:srgbClr val="CC33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86" autoAdjust="0"/>
    <p:restoredTop sz="97455" autoAdjust="0"/>
  </p:normalViewPr>
  <p:slideViewPr>
    <p:cSldViewPr>
      <p:cViewPr varScale="1">
        <p:scale>
          <a:sx n="80" d="100"/>
          <a:sy n="80" d="100"/>
        </p:scale>
        <p:origin x="206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156"/>
          </a:xfrm>
          <a:prstGeom prst="rect">
            <a:avLst/>
          </a:prstGeom>
        </p:spPr>
        <p:txBody>
          <a:bodyPr vert="horz" lIns="91114" tIns="45557" rIns="91114" bIns="4555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156"/>
          </a:xfrm>
          <a:prstGeom prst="rect">
            <a:avLst/>
          </a:prstGeom>
        </p:spPr>
        <p:txBody>
          <a:bodyPr vert="horz" lIns="91114" tIns="45557" rIns="91114" bIns="45557" rtlCol="0"/>
          <a:lstStyle>
            <a:lvl1pPr algn="r">
              <a:defRPr sz="1200"/>
            </a:lvl1pPr>
          </a:lstStyle>
          <a:p>
            <a:fld id="{4353B261-E671-4197-9A57-122ADB4D4CD9}" type="datetimeFigureOut">
              <a:rPr kumimoji="1" lang="ja-JP" altLang="en-US" smtClean="0"/>
              <a:t>2025/3/17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4" tIns="45557" rIns="91114" bIns="4555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258"/>
            <a:ext cx="5445760" cy="3913861"/>
          </a:xfrm>
          <a:prstGeom prst="rect">
            <a:avLst/>
          </a:prstGeom>
        </p:spPr>
        <p:txBody>
          <a:bodyPr vert="horz" lIns="91114" tIns="45557" rIns="91114" bIns="455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1184"/>
            <a:ext cx="2949787" cy="498156"/>
          </a:xfrm>
          <a:prstGeom prst="rect">
            <a:avLst/>
          </a:prstGeom>
        </p:spPr>
        <p:txBody>
          <a:bodyPr vert="horz" lIns="91114" tIns="45557" rIns="91114" bIns="4555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1184"/>
            <a:ext cx="2949787" cy="498156"/>
          </a:xfrm>
          <a:prstGeom prst="rect">
            <a:avLst/>
          </a:prstGeom>
        </p:spPr>
        <p:txBody>
          <a:bodyPr vert="horz" lIns="91114" tIns="45557" rIns="91114" bIns="45557" rtlCol="0" anchor="b"/>
          <a:lstStyle>
            <a:lvl1pPr algn="r">
              <a:defRPr sz="1200"/>
            </a:lvl1pPr>
          </a:lstStyle>
          <a:p>
            <a:fld id="{A52053A4-599D-404D-B417-C2B864AFF01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690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11466D9-326A-4BA1-95B5-659D418289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2069"/>
            <a:ext cx="12801600" cy="90730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1802C2-2352-4FC8-AEDB-8BEECA78E3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CONFIDENTIAL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72561A-ADB8-4690-B5F1-00240ABBD6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A6DE5F-9335-4DCB-BCCB-4F29E16CCAE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24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B4A7A-FEF9-442D-9B76-381A1FA5B762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5664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4BEB4048-C3C7-46C8-BE86-C92DD55DF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9671" y="9302135"/>
            <a:ext cx="3722260" cy="3095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1">
                <a:solidFill>
                  <a:srgbClr val="FF0000"/>
                </a:solidFill>
              </a:defRPr>
            </a:lvl1pPr>
          </a:lstStyle>
          <a:p>
            <a:r>
              <a:rPr kumimoji="1" lang="en-US" altLang="ja-JP" dirty="0"/>
              <a:t>CONFIDENTIAL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CE18D9-764B-431C-86C9-414E3D949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984191" y="9286699"/>
            <a:ext cx="814247" cy="3095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1">
                <a:solidFill>
                  <a:schemeClr val="tx1"/>
                </a:solidFill>
              </a:defRPr>
            </a:lvl1pPr>
          </a:lstStyle>
          <a:p>
            <a:fld id="{68A6DE5F-9335-4DCB-BCCB-4F29E16CCAE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606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1181679" rtl="0" eaLnBrk="1" latinLnBrk="0" hangingPunct="1">
        <a:lnSpc>
          <a:spcPct val="90000"/>
        </a:lnSpc>
        <a:spcBef>
          <a:spcPct val="0"/>
        </a:spcBef>
        <a:buNone/>
        <a:defRPr kumimoji="1" sz="56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420" indent="-295420" algn="l" defTabSz="1181679" rtl="0" eaLnBrk="1" latinLnBrk="0" hangingPunct="1">
        <a:lnSpc>
          <a:spcPct val="90000"/>
        </a:lnSpc>
        <a:spcBef>
          <a:spcPts val="1292"/>
        </a:spcBef>
        <a:buFont typeface="Arial" panose="020B0604020202020204" pitchFamily="34" charset="0"/>
        <a:buChar char="•"/>
        <a:defRPr kumimoji="1" sz="3618" kern="1200">
          <a:solidFill>
            <a:schemeClr val="tx1"/>
          </a:solidFill>
          <a:latin typeface="+mn-lt"/>
          <a:ea typeface="+mn-ea"/>
          <a:cs typeface="+mn-cs"/>
        </a:defRPr>
      </a:lvl1pPr>
      <a:lvl2pPr marL="886259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3102" kern="1200">
          <a:solidFill>
            <a:schemeClr val="tx1"/>
          </a:solidFill>
          <a:latin typeface="+mn-lt"/>
          <a:ea typeface="+mn-ea"/>
          <a:cs typeface="+mn-cs"/>
        </a:defRPr>
      </a:lvl2pPr>
      <a:lvl3pPr marL="1477099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3pPr>
      <a:lvl4pPr marL="2067938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4pPr>
      <a:lvl5pPr marL="2658778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5pPr>
      <a:lvl6pPr marL="3249618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6pPr>
      <a:lvl7pPr marL="3840457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7pPr>
      <a:lvl8pPr marL="4431297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8pPr>
      <a:lvl9pPr marL="5022136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1pPr>
      <a:lvl2pPr marL="590840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2pPr>
      <a:lvl3pPr marL="1181679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3pPr>
      <a:lvl4pPr marL="1772519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4pPr>
      <a:lvl5pPr marL="2363358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5pPr>
      <a:lvl6pPr marL="2954198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6pPr>
      <a:lvl7pPr marL="3545037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7pPr>
      <a:lvl8pPr marL="4135877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8pPr>
      <a:lvl9pPr marL="4726716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Rectangle 182"/>
          <p:cNvSpPr>
            <a:spLocks noChangeArrowheads="1"/>
          </p:cNvSpPr>
          <p:nvPr/>
        </p:nvSpPr>
        <p:spPr bwMode="auto">
          <a:xfrm>
            <a:off x="8815521" y="6437684"/>
            <a:ext cx="223709" cy="1351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23" name="正方形/長方形 1122"/>
          <p:cNvSpPr/>
          <p:nvPr/>
        </p:nvSpPr>
        <p:spPr>
          <a:xfrm>
            <a:off x="397797" y="3432060"/>
            <a:ext cx="197624" cy="39703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17" name="正方形/長方形 1016"/>
          <p:cNvSpPr/>
          <p:nvPr/>
        </p:nvSpPr>
        <p:spPr>
          <a:xfrm>
            <a:off x="6349072" y="2791410"/>
            <a:ext cx="445863" cy="277996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1" name="正方形/長方形 920">
            <a:extLst>
              <a:ext uri="{FF2B5EF4-FFF2-40B4-BE49-F238E27FC236}">
                <a16:creationId xmlns:a16="http://schemas.microsoft.com/office/drawing/2014/main" id="{24595310-E59E-4879-B02E-F535B29D0BA6}"/>
              </a:ext>
            </a:extLst>
          </p:cNvPr>
          <p:cNvSpPr/>
          <p:nvPr/>
        </p:nvSpPr>
        <p:spPr>
          <a:xfrm>
            <a:off x="10095635" y="3288432"/>
            <a:ext cx="373617" cy="35081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2" name="Line 2"/>
          <p:cNvSpPr>
            <a:spLocks noChangeShapeType="1"/>
          </p:cNvSpPr>
          <p:nvPr/>
        </p:nvSpPr>
        <p:spPr bwMode="auto">
          <a:xfrm>
            <a:off x="7371259" y="6979997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53" name="Line 3"/>
          <p:cNvSpPr>
            <a:spLocks noChangeShapeType="1"/>
          </p:cNvSpPr>
          <p:nvPr/>
        </p:nvSpPr>
        <p:spPr bwMode="auto">
          <a:xfrm>
            <a:off x="453912" y="3180420"/>
            <a:ext cx="40227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446187" y="3156665"/>
            <a:ext cx="5468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200" dirty="0"/>
              <a:t>1m</a:t>
            </a:r>
          </a:p>
        </p:txBody>
      </p:sp>
      <p:sp>
        <p:nvSpPr>
          <p:cNvPr id="2055" name="Line 5"/>
          <p:cNvSpPr>
            <a:spLocks noChangeShapeType="1"/>
          </p:cNvSpPr>
          <p:nvPr/>
        </p:nvSpPr>
        <p:spPr bwMode="auto">
          <a:xfrm>
            <a:off x="351155" y="2784793"/>
            <a:ext cx="76631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56" name="Line 6"/>
          <p:cNvSpPr>
            <a:spLocks noChangeShapeType="1"/>
          </p:cNvSpPr>
          <p:nvPr/>
        </p:nvSpPr>
        <p:spPr bwMode="auto">
          <a:xfrm>
            <a:off x="351155" y="2784794"/>
            <a:ext cx="0" cy="2420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57" name="Line 7"/>
          <p:cNvSpPr>
            <a:spLocks noChangeShapeType="1"/>
          </p:cNvSpPr>
          <p:nvPr/>
        </p:nvSpPr>
        <p:spPr bwMode="auto">
          <a:xfrm flipV="1">
            <a:off x="351155" y="5202874"/>
            <a:ext cx="7663180" cy="22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58" name="Line 8"/>
          <p:cNvSpPr>
            <a:spLocks noChangeShapeType="1"/>
          </p:cNvSpPr>
          <p:nvPr/>
        </p:nvSpPr>
        <p:spPr bwMode="auto">
          <a:xfrm>
            <a:off x="8014335" y="5202874"/>
            <a:ext cx="0" cy="34270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59" name="Line 9"/>
          <p:cNvSpPr>
            <a:spLocks noChangeShapeType="1"/>
          </p:cNvSpPr>
          <p:nvPr/>
        </p:nvSpPr>
        <p:spPr bwMode="auto">
          <a:xfrm flipV="1">
            <a:off x="8014335" y="8629967"/>
            <a:ext cx="4413886" cy="22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0" name="Line 10"/>
          <p:cNvSpPr>
            <a:spLocks noChangeShapeType="1"/>
          </p:cNvSpPr>
          <p:nvPr/>
        </p:nvSpPr>
        <p:spPr bwMode="auto">
          <a:xfrm flipV="1">
            <a:off x="10432415" y="4398329"/>
            <a:ext cx="0" cy="4233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1" name="Line 11"/>
          <p:cNvSpPr>
            <a:spLocks noChangeShapeType="1"/>
          </p:cNvSpPr>
          <p:nvPr/>
        </p:nvSpPr>
        <p:spPr bwMode="auto">
          <a:xfrm flipV="1">
            <a:off x="8014335" y="364490"/>
            <a:ext cx="0" cy="24203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2" name="Line 12"/>
          <p:cNvSpPr>
            <a:spLocks noChangeShapeType="1"/>
          </p:cNvSpPr>
          <p:nvPr/>
        </p:nvSpPr>
        <p:spPr bwMode="auto">
          <a:xfrm>
            <a:off x="8014335" y="364490"/>
            <a:ext cx="443611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3" name="Line 13"/>
          <p:cNvSpPr>
            <a:spLocks noChangeShapeType="1"/>
          </p:cNvSpPr>
          <p:nvPr/>
        </p:nvSpPr>
        <p:spPr bwMode="auto">
          <a:xfrm>
            <a:off x="12450445" y="364490"/>
            <a:ext cx="0" cy="24203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4" name="Line 14"/>
          <p:cNvSpPr>
            <a:spLocks noChangeShapeType="1"/>
          </p:cNvSpPr>
          <p:nvPr/>
        </p:nvSpPr>
        <p:spPr bwMode="auto">
          <a:xfrm flipH="1">
            <a:off x="8014335" y="2784793"/>
            <a:ext cx="443611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5" name="Line 15"/>
          <p:cNvSpPr>
            <a:spLocks noChangeShapeType="1"/>
          </p:cNvSpPr>
          <p:nvPr/>
        </p:nvSpPr>
        <p:spPr bwMode="auto">
          <a:xfrm>
            <a:off x="10432415" y="4398328"/>
            <a:ext cx="201803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7" name="Line 17"/>
          <p:cNvSpPr>
            <a:spLocks noChangeShapeType="1"/>
          </p:cNvSpPr>
          <p:nvPr/>
        </p:nvSpPr>
        <p:spPr bwMode="auto">
          <a:xfrm>
            <a:off x="5191760" y="520287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8" name="Line 18"/>
          <p:cNvSpPr>
            <a:spLocks noChangeShapeType="1"/>
          </p:cNvSpPr>
          <p:nvPr/>
        </p:nvSpPr>
        <p:spPr bwMode="auto">
          <a:xfrm flipH="1">
            <a:off x="5188124" y="5202874"/>
            <a:ext cx="3636" cy="359189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69" name="Line 19"/>
          <p:cNvSpPr>
            <a:spLocks noChangeShapeType="1"/>
          </p:cNvSpPr>
          <p:nvPr/>
        </p:nvSpPr>
        <p:spPr bwMode="auto">
          <a:xfrm>
            <a:off x="5678593" y="5222254"/>
            <a:ext cx="17431" cy="339809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70" name="Rectangle 21"/>
          <p:cNvSpPr>
            <a:spLocks noChangeArrowheads="1"/>
          </p:cNvSpPr>
          <p:nvPr/>
        </p:nvSpPr>
        <p:spPr bwMode="auto">
          <a:xfrm>
            <a:off x="8821103" y="258254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1" name="Rectangle 22"/>
          <p:cNvSpPr>
            <a:spLocks noChangeArrowheads="1"/>
          </p:cNvSpPr>
          <p:nvPr/>
        </p:nvSpPr>
        <p:spPr bwMode="auto">
          <a:xfrm>
            <a:off x="9425623" y="258254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2" name="Rectangle 23"/>
          <p:cNvSpPr>
            <a:spLocks noChangeArrowheads="1"/>
          </p:cNvSpPr>
          <p:nvPr/>
        </p:nvSpPr>
        <p:spPr bwMode="auto">
          <a:xfrm>
            <a:off x="10130155" y="258254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2073" name="Rectangle 24"/>
          <p:cNvSpPr>
            <a:spLocks noChangeArrowheads="1"/>
          </p:cNvSpPr>
          <p:nvPr/>
        </p:nvSpPr>
        <p:spPr bwMode="auto">
          <a:xfrm>
            <a:off x="11743690" y="258254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4" name="Rectangle 25"/>
          <p:cNvSpPr>
            <a:spLocks noChangeArrowheads="1"/>
          </p:cNvSpPr>
          <p:nvPr/>
        </p:nvSpPr>
        <p:spPr bwMode="auto">
          <a:xfrm>
            <a:off x="8518844" y="466726"/>
            <a:ext cx="704532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5" name="Rectangle 26"/>
          <p:cNvSpPr>
            <a:spLocks noChangeArrowheads="1"/>
          </p:cNvSpPr>
          <p:nvPr/>
        </p:nvSpPr>
        <p:spPr bwMode="auto">
          <a:xfrm>
            <a:off x="9223375" y="46672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10332403" y="46672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7" name="Rectangle 28"/>
          <p:cNvSpPr>
            <a:spLocks noChangeArrowheads="1"/>
          </p:cNvSpPr>
          <p:nvPr/>
        </p:nvSpPr>
        <p:spPr bwMode="auto">
          <a:xfrm>
            <a:off x="11039158" y="46672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8" name="Rectangle 29"/>
          <p:cNvSpPr>
            <a:spLocks noChangeArrowheads="1"/>
          </p:cNvSpPr>
          <p:nvPr/>
        </p:nvSpPr>
        <p:spPr bwMode="auto">
          <a:xfrm>
            <a:off x="11441430" y="1071246"/>
            <a:ext cx="604520" cy="20224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79" name="Rectangle 30"/>
          <p:cNvSpPr>
            <a:spLocks noChangeArrowheads="1"/>
          </p:cNvSpPr>
          <p:nvPr/>
        </p:nvSpPr>
        <p:spPr bwMode="auto">
          <a:xfrm>
            <a:off x="8416608" y="1071245"/>
            <a:ext cx="202247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8618856" y="1273494"/>
            <a:ext cx="1109028" cy="110902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81" name="Rectangle 32"/>
          <p:cNvSpPr>
            <a:spLocks noChangeArrowheads="1"/>
          </p:cNvSpPr>
          <p:nvPr/>
        </p:nvSpPr>
        <p:spPr bwMode="auto">
          <a:xfrm>
            <a:off x="10392723" y="1235660"/>
            <a:ext cx="787644" cy="114686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11441431" y="1271271"/>
            <a:ext cx="806768" cy="110902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083" name="Line 34"/>
          <p:cNvSpPr>
            <a:spLocks noChangeShapeType="1"/>
          </p:cNvSpPr>
          <p:nvPr/>
        </p:nvSpPr>
        <p:spPr bwMode="auto">
          <a:xfrm flipH="1">
            <a:off x="12045951" y="466725"/>
            <a:ext cx="40449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84" name="Arc 42"/>
          <p:cNvSpPr>
            <a:spLocks/>
          </p:cNvSpPr>
          <p:nvPr/>
        </p:nvSpPr>
        <p:spPr bwMode="auto">
          <a:xfrm flipH="1">
            <a:off x="12045950" y="466725"/>
            <a:ext cx="402273" cy="302260"/>
          </a:xfrm>
          <a:custGeom>
            <a:avLst/>
            <a:gdLst>
              <a:gd name="T0" fmla="*/ 33414236 w 26634"/>
              <a:gd name="T1" fmla="*/ 0 h 22603"/>
              <a:gd name="T2" fmla="*/ 0 w 26634"/>
              <a:gd name="T3" fmla="*/ 19179661 h 22603"/>
              <a:gd name="T4" fmla="*/ 6320995 w 26634"/>
              <a:gd name="T5" fmla="*/ 874059 h 22603"/>
              <a:gd name="T6" fmla="*/ 0 60000 65536"/>
              <a:gd name="T7" fmla="*/ 0 60000 65536"/>
              <a:gd name="T8" fmla="*/ 0 60000 65536"/>
              <a:gd name="T9" fmla="*/ 0 w 26634"/>
              <a:gd name="T10" fmla="*/ 0 h 22603"/>
              <a:gd name="T11" fmla="*/ 26634 w 26634"/>
              <a:gd name="T12" fmla="*/ 22603 h 226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34" h="22603" fill="none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</a:path>
              <a:path w="26634" h="22603" stroke="0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  <a:lnTo>
                  <a:pt x="5034" y="100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85" name="Arc 43"/>
          <p:cNvSpPr>
            <a:spLocks/>
          </p:cNvSpPr>
          <p:nvPr/>
        </p:nvSpPr>
        <p:spPr bwMode="auto">
          <a:xfrm flipH="1">
            <a:off x="12145963" y="3289300"/>
            <a:ext cx="302260" cy="302260"/>
          </a:xfrm>
          <a:custGeom>
            <a:avLst/>
            <a:gdLst>
              <a:gd name="T0" fmla="*/ 0 w 21600"/>
              <a:gd name="T1" fmla="*/ 0 h 21600"/>
              <a:gd name="T2" fmla="*/ 21570011 w 21600"/>
              <a:gd name="T3" fmla="*/ 21570011 h 21600"/>
              <a:gd name="T4" fmla="*/ 0 w 21600"/>
              <a:gd name="T5" fmla="*/ 215700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86" name="Arc 44"/>
          <p:cNvSpPr>
            <a:spLocks/>
          </p:cNvSpPr>
          <p:nvPr/>
        </p:nvSpPr>
        <p:spPr bwMode="auto">
          <a:xfrm flipH="1">
            <a:off x="12145963" y="2987040"/>
            <a:ext cx="302260" cy="302260"/>
          </a:xfrm>
          <a:custGeom>
            <a:avLst/>
            <a:gdLst>
              <a:gd name="T0" fmla="*/ 14174604 w 26634"/>
              <a:gd name="T1" fmla="*/ 0 h 22603"/>
              <a:gd name="T2" fmla="*/ 0 w 26634"/>
              <a:gd name="T3" fmla="*/ 19179661 h 22603"/>
              <a:gd name="T4" fmla="*/ 2681435 w 26634"/>
              <a:gd name="T5" fmla="*/ 874059 h 22603"/>
              <a:gd name="T6" fmla="*/ 0 60000 65536"/>
              <a:gd name="T7" fmla="*/ 0 60000 65536"/>
              <a:gd name="T8" fmla="*/ 0 60000 65536"/>
              <a:gd name="T9" fmla="*/ 0 w 26634"/>
              <a:gd name="T10" fmla="*/ 0 h 22603"/>
              <a:gd name="T11" fmla="*/ 26634 w 26634"/>
              <a:gd name="T12" fmla="*/ 22603 h 226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34" h="22603" fill="none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</a:path>
              <a:path w="26634" h="22603" stroke="0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  <a:lnTo>
                  <a:pt x="5034" y="100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87" name="Arc 45"/>
          <p:cNvSpPr>
            <a:spLocks/>
          </p:cNvSpPr>
          <p:nvPr/>
        </p:nvSpPr>
        <p:spPr bwMode="auto">
          <a:xfrm flipH="1">
            <a:off x="11441430" y="4093845"/>
            <a:ext cx="302260" cy="302260"/>
          </a:xfrm>
          <a:custGeom>
            <a:avLst/>
            <a:gdLst>
              <a:gd name="T0" fmla="*/ 0 w 21600"/>
              <a:gd name="T1" fmla="*/ 0 h 21600"/>
              <a:gd name="T2" fmla="*/ 21570011 w 21600"/>
              <a:gd name="T3" fmla="*/ 21570011 h 21600"/>
              <a:gd name="T4" fmla="*/ 0 w 21600"/>
              <a:gd name="T5" fmla="*/ 215700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88" name="Arc 46"/>
          <p:cNvSpPr>
            <a:spLocks/>
          </p:cNvSpPr>
          <p:nvPr/>
        </p:nvSpPr>
        <p:spPr bwMode="auto">
          <a:xfrm>
            <a:off x="11139170" y="4093845"/>
            <a:ext cx="304483" cy="302260"/>
          </a:xfrm>
          <a:custGeom>
            <a:avLst/>
            <a:gdLst>
              <a:gd name="T0" fmla="*/ 0 w 21600"/>
              <a:gd name="T1" fmla="*/ 0 h 21600"/>
              <a:gd name="T2" fmla="*/ 22049479 w 21600"/>
              <a:gd name="T3" fmla="*/ 21570011 h 21600"/>
              <a:gd name="T4" fmla="*/ 0 w 21600"/>
              <a:gd name="T5" fmla="*/ 215700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89" name="Line 47"/>
          <p:cNvSpPr>
            <a:spLocks noChangeShapeType="1"/>
          </p:cNvSpPr>
          <p:nvPr/>
        </p:nvSpPr>
        <p:spPr bwMode="auto">
          <a:xfrm>
            <a:off x="12145964" y="2987040"/>
            <a:ext cx="304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90" name="Line 48"/>
          <p:cNvSpPr>
            <a:spLocks noChangeShapeType="1"/>
          </p:cNvSpPr>
          <p:nvPr/>
        </p:nvSpPr>
        <p:spPr bwMode="auto">
          <a:xfrm>
            <a:off x="12145964" y="3591560"/>
            <a:ext cx="304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91" name="Line 49"/>
          <p:cNvSpPr>
            <a:spLocks noChangeShapeType="1"/>
          </p:cNvSpPr>
          <p:nvPr/>
        </p:nvSpPr>
        <p:spPr bwMode="auto">
          <a:xfrm>
            <a:off x="11139170" y="4093845"/>
            <a:ext cx="0" cy="3044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92" name="Line 50"/>
          <p:cNvSpPr>
            <a:spLocks noChangeShapeType="1"/>
          </p:cNvSpPr>
          <p:nvPr/>
        </p:nvSpPr>
        <p:spPr bwMode="auto">
          <a:xfrm>
            <a:off x="11743690" y="4093845"/>
            <a:ext cx="0" cy="3044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93" name="Arc 51"/>
          <p:cNvSpPr>
            <a:spLocks/>
          </p:cNvSpPr>
          <p:nvPr/>
        </p:nvSpPr>
        <p:spPr bwMode="auto">
          <a:xfrm flipH="1">
            <a:off x="10127933" y="7420928"/>
            <a:ext cx="302260" cy="302260"/>
          </a:xfrm>
          <a:custGeom>
            <a:avLst/>
            <a:gdLst>
              <a:gd name="T0" fmla="*/ 0 w 21600"/>
              <a:gd name="T1" fmla="*/ 0 h 21600"/>
              <a:gd name="T2" fmla="*/ 21570011 w 21600"/>
              <a:gd name="T3" fmla="*/ 21570011 h 21600"/>
              <a:gd name="T4" fmla="*/ 0 w 21600"/>
              <a:gd name="T5" fmla="*/ 215700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94" name="Arc 52"/>
          <p:cNvSpPr>
            <a:spLocks/>
          </p:cNvSpPr>
          <p:nvPr/>
        </p:nvSpPr>
        <p:spPr bwMode="auto">
          <a:xfrm flipH="1">
            <a:off x="10127933" y="7118668"/>
            <a:ext cx="302260" cy="302260"/>
          </a:xfrm>
          <a:custGeom>
            <a:avLst/>
            <a:gdLst>
              <a:gd name="T0" fmla="*/ 14174604 w 26634"/>
              <a:gd name="T1" fmla="*/ 0 h 22603"/>
              <a:gd name="T2" fmla="*/ 0 w 26634"/>
              <a:gd name="T3" fmla="*/ 19179661 h 22603"/>
              <a:gd name="T4" fmla="*/ 2681435 w 26634"/>
              <a:gd name="T5" fmla="*/ 874059 h 22603"/>
              <a:gd name="T6" fmla="*/ 0 60000 65536"/>
              <a:gd name="T7" fmla="*/ 0 60000 65536"/>
              <a:gd name="T8" fmla="*/ 0 60000 65536"/>
              <a:gd name="T9" fmla="*/ 0 w 26634"/>
              <a:gd name="T10" fmla="*/ 0 h 22603"/>
              <a:gd name="T11" fmla="*/ 26634 w 26634"/>
              <a:gd name="T12" fmla="*/ 22603 h 226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34" h="22603" fill="none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</a:path>
              <a:path w="26634" h="22603" stroke="0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  <a:lnTo>
                  <a:pt x="5034" y="100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95" name="Line 53"/>
          <p:cNvSpPr>
            <a:spLocks noChangeShapeType="1"/>
          </p:cNvSpPr>
          <p:nvPr/>
        </p:nvSpPr>
        <p:spPr bwMode="auto">
          <a:xfrm>
            <a:off x="10127934" y="7118668"/>
            <a:ext cx="304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96" name="Line 54"/>
          <p:cNvSpPr>
            <a:spLocks noChangeShapeType="1"/>
          </p:cNvSpPr>
          <p:nvPr/>
        </p:nvSpPr>
        <p:spPr bwMode="auto">
          <a:xfrm>
            <a:off x="10127934" y="7723188"/>
            <a:ext cx="304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097" name="Arc 55"/>
          <p:cNvSpPr>
            <a:spLocks/>
          </p:cNvSpPr>
          <p:nvPr/>
        </p:nvSpPr>
        <p:spPr bwMode="auto">
          <a:xfrm flipH="1">
            <a:off x="7307580" y="2482533"/>
            <a:ext cx="302260" cy="302260"/>
          </a:xfrm>
          <a:custGeom>
            <a:avLst/>
            <a:gdLst>
              <a:gd name="T0" fmla="*/ 0 w 21600"/>
              <a:gd name="T1" fmla="*/ 0 h 21600"/>
              <a:gd name="T2" fmla="*/ 21570011 w 21600"/>
              <a:gd name="T3" fmla="*/ 21570011 h 21600"/>
              <a:gd name="T4" fmla="*/ 0 w 21600"/>
              <a:gd name="T5" fmla="*/ 215700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98" name="Arc 56"/>
          <p:cNvSpPr>
            <a:spLocks/>
          </p:cNvSpPr>
          <p:nvPr/>
        </p:nvSpPr>
        <p:spPr bwMode="auto">
          <a:xfrm>
            <a:off x="7005320" y="2482533"/>
            <a:ext cx="304483" cy="302260"/>
          </a:xfrm>
          <a:custGeom>
            <a:avLst/>
            <a:gdLst>
              <a:gd name="T0" fmla="*/ 0 w 21600"/>
              <a:gd name="T1" fmla="*/ 0 h 21600"/>
              <a:gd name="T2" fmla="*/ 22049479 w 21600"/>
              <a:gd name="T3" fmla="*/ 21570011 h 21600"/>
              <a:gd name="T4" fmla="*/ 0 w 21600"/>
              <a:gd name="T5" fmla="*/ 215700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099" name="Line 57"/>
          <p:cNvSpPr>
            <a:spLocks noChangeShapeType="1"/>
          </p:cNvSpPr>
          <p:nvPr/>
        </p:nvSpPr>
        <p:spPr bwMode="auto">
          <a:xfrm>
            <a:off x="7005320" y="2482534"/>
            <a:ext cx="0" cy="3044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100" name="Line 58"/>
          <p:cNvSpPr>
            <a:spLocks noChangeShapeType="1"/>
          </p:cNvSpPr>
          <p:nvPr/>
        </p:nvSpPr>
        <p:spPr bwMode="auto">
          <a:xfrm>
            <a:off x="7609840" y="2482534"/>
            <a:ext cx="0" cy="3044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101" name="Arc 59"/>
          <p:cNvSpPr>
            <a:spLocks/>
          </p:cNvSpPr>
          <p:nvPr/>
        </p:nvSpPr>
        <p:spPr bwMode="auto">
          <a:xfrm flipH="1">
            <a:off x="7709853" y="1573530"/>
            <a:ext cx="302260" cy="302260"/>
          </a:xfrm>
          <a:custGeom>
            <a:avLst/>
            <a:gdLst>
              <a:gd name="T0" fmla="*/ 0 w 21600"/>
              <a:gd name="T1" fmla="*/ 0 h 21600"/>
              <a:gd name="T2" fmla="*/ 21570011 w 21600"/>
              <a:gd name="T3" fmla="*/ 21570011 h 21600"/>
              <a:gd name="T4" fmla="*/ 0 w 21600"/>
              <a:gd name="T5" fmla="*/ 215700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102" name="Arc 60"/>
          <p:cNvSpPr>
            <a:spLocks/>
          </p:cNvSpPr>
          <p:nvPr/>
        </p:nvSpPr>
        <p:spPr bwMode="auto">
          <a:xfrm flipH="1">
            <a:off x="7709853" y="1271270"/>
            <a:ext cx="302260" cy="302260"/>
          </a:xfrm>
          <a:custGeom>
            <a:avLst/>
            <a:gdLst>
              <a:gd name="T0" fmla="*/ 14174604 w 26634"/>
              <a:gd name="T1" fmla="*/ 0 h 22603"/>
              <a:gd name="T2" fmla="*/ 0 w 26634"/>
              <a:gd name="T3" fmla="*/ 19179661 h 22603"/>
              <a:gd name="T4" fmla="*/ 2681435 w 26634"/>
              <a:gd name="T5" fmla="*/ 874059 h 22603"/>
              <a:gd name="T6" fmla="*/ 0 60000 65536"/>
              <a:gd name="T7" fmla="*/ 0 60000 65536"/>
              <a:gd name="T8" fmla="*/ 0 60000 65536"/>
              <a:gd name="T9" fmla="*/ 0 w 26634"/>
              <a:gd name="T10" fmla="*/ 0 h 22603"/>
              <a:gd name="T11" fmla="*/ 26634 w 26634"/>
              <a:gd name="T12" fmla="*/ 22603 h 226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34" h="22603" fill="none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</a:path>
              <a:path w="26634" h="22603" stroke="0" extrusionOk="0">
                <a:moveTo>
                  <a:pt x="26610" y="0"/>
                </a:moveTo>
                <a:cubicBezTo>
                  <a:pt x="26626" y="334"/>
                  <a:pt x="26634" y="668"/>
                  <a:pt x="26634" y="1003"/>
                </a:cubicBezTo>
                <a:cubicBezTo>
                  <a:pt x="26634" y="12932"/>
                  <a:pt x="16963" y="22603"/>
                  <a:pt x="5034" y="22603"/>
                </a:cubicBezTo>
                <a:cubicBezTo>
                  <a:pt x="3338" y="22603"/>
                  <a:pt x="1648" y="22403"/>
                  <a:pt x="-1" y="22008"/>
                </a:cubicBezTo>
                <a:lnTo>
                  <a:pt x="5034" y="100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sz="3367" dirty="0"/>
          </a:p>
        </p:txBody>
      </p:sp>
      <p:sp>
        <p:nvSpPr>
          <p:cNvPr id="2103" name="Line 61"/>
          <p:cNvSpPr>
            <a:spLocks noChangeShapeType="1"/>
          </p:cNvSpPr>
          <p:nvPr/>
        </p:nvSpPr>
        <p:spPr bwMode="auto">
          <a:xfrm>
            <a:off x="7709854" y="1271270"/>
            <a:ext cx="304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104" name="Line 62"/>
          <p:cNvSpPr>
            <a:spLocks noChangeShapeType="1"/>
          </p:cNvSpPr>
          <p:nvPr/>
        </p:nvSpPr>
        <p:spPr bwMode="auto">
          <a:xfrm>
            <a:off x="7709854" y="1875790"/>
            <a:ext cx="304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sp>
        <p:nvSpPr>
          <p:cNvPr id="2106" name="Rectangle 64"/>
          <p:cNvSpPr>
            <a:spLocks noChangeArrowheads="1"/>
          </p:cNvSpPr>
          <p:nvPr/>
        </p:nvSpPr>
        <p:spPr bwMode="auto">
          <a:xfrm>
            <a:off x="8014335" y="5202873"/>
            <a:ext cx="302260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07" name="Rectangle 65"/>
          <p:cNvSpPr>
            <a:spLocks noChangeArrowheads="1"/>
          </p:cNvSpPr>
          <p:nvPr/>
        </p:nvSpPr>
        <p:spPr bwMode="auto">
          <a:xfrm>
            <a:off x="8014335" y="5809615"/>
            <a:ext cx="302260" cy="70453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08" name="Rectangle 66"/>
          <p:cNvSpPr>
            <a:spLocks noChangeArrowheads="1"/>
          </p:cNvSpPr>
          <p:nvPr/>
        </p:nvSpPr>
        <p:spPr bwMode="auto">
          <a:xfrm>
            <a:off x="8821104" y="4900614"/>
            <a:ext cx="402272" cy="70675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09" name="Rectangle 67"/>
          <p:cNvSpPr>
            <a:spLocks noChangeArrowheads="1"/>
          </p:cNvSpPr>
          <p:nvPr/>
        </p:nvSpPr>
        <p:spPr bwMode="auto">
          <a:xfrm>
            <a:off x="9223376" y="4900614"/>
            <a:ext cx="202248" cy="70675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0" name="Rectangle 68"/>
          <p:cNvSpPr>
            <a:spLocks noChangeArrowheads="1"/>
          </p:cNvSpPr>
          <p:nvPr/>
        </p:nvSpPr>
        <p:spPr bwMode="auto">
          <a:xfrm>
            <a:off x="8821103" y="5609591"/>
            <a:ext cx="300037" cy="80454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1" name="Rectangle 69"/>
          <p:cNvSpPr>
            <a:spLocks noChangeArrowheads="1"/>
          </p:cNvSpPr>
          <p:nvPr/>
        </p:nvSpPr>
        <p:spPr bwMode="auto">
          <a:xfrm>
            <a:off x="9121140" y="5609591"/>
            <a:ext cx="304483" cy="80454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2" name="Rectangle 70"/>
          <p:cNvSpPr>
            <a:spLocks noChangeArrowheads="1"/>
          </p:cNvSpPr>
          <p:nvPr/>
        </p:nvSpPr>
        <p:spPr bwMode="auto">
          <a:xfrm>
            <a:off x="559701" y="4996619"/>
            <a:ext cx="404495" cy="2000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3" name="Rectangle 71"/>
          <p:cNvSpPr>
            <a:spLocks noChangeArrowheads="1"/>
          </p:cNvSpPr>
          <p:nvPr/>
        </p:nvSpPr>
        <p:spPr bwMode="auto">
          <a:xfrm>
            <a:off x="957899" y="5002848"/>
            <a:ext cx="402272" cy="2022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4" name="Rectangle 72"/>
          <p:cNvSpPr>
            <a:spLocks noChangeArrowheads="1"/>
          </p:cNvSpPr>
          <p:nvPr/>
        </p:nvSpPr>
        <p:spPr bwMode="auto">
          <a:xfrm>
            <a:off x="1360170" y="5002848"/>
            <a:ext cx="604520" cy="2022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5" name="Rectangle 73"/>
          <p:cNvSpPr>
            <a:spLocks noChangeArrowheads="1"/>
          </p:cNvSpPr>
          <p:nvPr/>
        </p:nvSpPr>
        <p:spPr bwMode="auto">
          <a:xfrm>
            <a:off x="1964690" y="5002848"/>
            <a:ext cx="604520" cy="2022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6" name="Rectangle 74"/>
          <p:cNvSpPr>
            <a:spLocks noChangeArrowheads="1"/>
          </p:cNvSpPr>
          <p:nvPr/>
        </p:nvSpPr>
        <p:spPr bwMode="auto">
          <a:xfrm>
            <a:off x="8446676" y="2884804"/>
            <a:ext cx="172179" cy="124213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7" name="Rectangle 75"/>
          <p:cNvSpPr>
            <a:spLocks noChangeArrowheads="1"/>
          </p:cNvSpPr>
          <p:nvPr/>
        </p:nvSpPr>
        <p:spPr bwMode="auto">
          <a:xfrm>
            <a:off x="8618856" y="2884805"/>
            <a:ext cx="202248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19" name="Rectangle 77"/>
          <p:cNvSpPr>
            <a:spLocks noChangeArrowheads="1"/>
          </p:cNvSpPr>
          <p:nvPr/>
        </p:nvSpPr>
        <p:spPr bwMode="auto">
          <a:xfrm>
            <a:off x="8618856" y="3489325"/>
            <a:ext cx="202248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0" name="Rectangle 78"/>
          <p:cNvSpPr>
            <a:spLocks noChangeArrowheads="1"/>
          </p:cNvSpPr>
          <p:nvPr/>
        </p:nvSpPr>
        <p:spPr bwMode="auto">
          <a:xfrm>
            <a:off x="2569211" y="5002849"/>
            <a:ext cx="404495" cy="2000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1" name="Rectangle 79"/>
          <p:cNvSpPr>
            <a:spLocks noChangeArrowheads="1"/>
          </p:cNvSpPr>
          <p:nvPr/>
        </p:nvSpPr>
        <p:spPr bwMode="auto">
          <a:xfrm>
            <a:off x="3375979" y="5002848"/>
            <a:ext cx="404495" cy="2022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2" name="Rectangle 80"/>
          <p:cNvSpPr>
            <a:spLocks noChangeArrowheads="1"/>
          </p:cNvSpPr>
          <p:nvPr/>
        </p:nvSpPr>
        <p:spPr bwMode="auto">
          <a:xfrm>
            <a:off x="3780474" y="5002848"/>
            <a:ext cx="402272" cy="2022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5" name="Rectangle 84"/>
          <p:cNvSpPr>
            <a:spLocks noChangeArrowheads="1"/>
          </p:cNvSpPr>
          <p:nvPr/>
        </p:nvSpPr>
        <p:spPr bwMode="auto">
          <a:xfrm>
            <a:off x="8821103" y="8227696"/>
            <a:ext cx="806767" cy="40449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6" name="Rectangle 85"/>
          <p:cNvSpPr>
            <a:spLocks noChangeArrowheads="1"/>
          </p:cNvSpPr>
          <p:nvPr/>
        </p:nvSpPr>
        <p:spPr bwMode="auto">
          <a:xfrm>
            <a:off x="8577039" y="8227696"/>
            <a:ext cx="200025" cy="40449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7" name="Rectangle 86"/>
          <p:cNvSpPr>
            <a:spLocks noChangeArrowheads="1"/>
          </p:cNvSpPr>
          <p:nvPr/>
        </p:nvSpPr>
        <p:spPr bwMode="auto">
          <a:xfrm>
            <a:off x="9677164" y="8378772"/>
            <a:ext cx="504507" cy="20224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8" name="Rectangle 87"/>
          <p:cNvSpPr>
            <a:spLocks noChangeArrowheads="1"/>
          </p:cNvSpPr>
          <p:nvPr/>
        </p:nvSpPr>
        <p:spPr bwMode="auto">
          <a:xfrm>
            <a:off x="8818880" y="6614161"/>
            <a:ext cx="808990" cy="13112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29" name="Rectangle 88"/>
          <p:cNvSpPr>
            <a:spLocks noChangeArrowheads="1"/>
          </p:cNvSpPr>
          <p:nvPr/>
        </p:nvSpPr>
        <p:spPr bwMode="auto">
          <a:xfrm>
            <a:off x="8014335" y="6578121"/>
            <a:ext cx="302260" cy="70675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30" name="Rectangle 89"/>
          <p:cNvSpPr>
            <a:spLocks noChangeArrowheads="1"/>
          </p:cNvSpPr>
          <p:nvPr/>
        </p:nvSpPr>
        <p:spPr bwMode="auto">
          <a:xfrm>
            <a:off x="8014334" y="7320916"/>
            <a:ext cx="277175" cy="50228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31" name="Rectangle 90"/>
          <p:cNvSpPr>
            <a:spLocks noChangeArrowheads="1"/>
          </p:cNvSpPr>
          <p:nvPr/>
        </p:nvSpPr>
        <p:spPr bwMode="auto">
          <a:xfrm>
            <a:off x="10217224" y="5005071"/>
            <a:ext cx="202248" cy="90455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32" name="Rectangle 91"/>
          <p:cNvSpPr>
            <a:spLocks noChangeArrowheads="1"/>
          </p:cNvSpPr>
          <p:nvPr/>
        </p:nvSpPr>
        <p:spPr bwMode="auto">
          <a:xfrm>
            <a:off x="10217224" y="6009640"/>
            <a:ext cx="202248" cy="90900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33" name="Rectangle 92"/>
          <p:cNvSpPr>
            <a:spLocks noChangeArrowheads="1"/>
          </p:cNvSpPr>
          <p:nvPr/>
        </p:nvSpPr>
        <p:spPr bwMode="auto">
          <a:xfrm>
            <a:off x="10289232" y="4498340"/>
            <a:ext cx="136599" cy="40227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34" name="Rectangle 93"/>
          <p:cNvSpPr>
            <a:spLocks noChangeArrowheads="1"/>
          </p:cNvSpPr>
          <p:nvPr/>
        </p:nvSpPr>
        <p:spPr bwMode="auto">
          <a:xfrm>
            <a:off x="10433248" y="2784794"/>
            <a:ext cx="334199" cy="97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2135" name="Rectangle 94"/>
          <p:cNvSpPr>
            <a:spLocks noChangeArrowheads="1"/>
          </p:cNvSpPr>
          <p:nvPr/>
        </p:nvSpPr>
        <p:spPr bwMode="auto">
          <a:xfrm>
            <a:off x="11729392" y="2784793"/>
            <a:ext cx="351641" cy="11220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2136" name="Rectangle 95"/>
          <p:cNvSpPr>
            <a:spLocks noChangeArrowheads="1"/>
          </p:cNvSpPr>
          <p:nvPr/>
        </p:nvSpPr>
        <p:spPr bwMode="auto">
          <a:xfrm>
            <a:off x="10030144" y="2784793"/>
            <a:ext cx="349698" cy="1117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2137" name="Rectangle 96"/>
          <p:cNvSpPr>
            <a:spLocks noChangeArrowheads="1"/>
          </p:cNvSpPr>
          <p:nvPr/>
        </p:nvSpPr>
        <p:spPr bwMode="auto">
          <a:xfrm>
            <a:off x="9121141" y="2884805"/>
            <a:ext cx="202248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38" name="Rectangle 97"/>
          <p:cNvSpPr>
            <a:spLocks noChangeArrowheads="1"/>
          </p:cNvSpPr>
          <p:nvPr/>
        </p:nvSpPr>
        <p:spPr bwMode="auto">
          <a:xfrm>
            <a:off x="9323388" y="2884805"/>
            <a:ext cx="202247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39" name="Rectangle 98"/>
          <p:cNvSpPr>
            <a:spLocks noChangeArrowheads="1"/>
          </p:cNvSpPr>
          <p:nvPr/>
        </p:nvSpPr>
        <p:spPr bwMode="auto">
          <a:xfrm>
            <a:off x="9121141" y="3489325"/>
            <a:ext cx="202248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40" name="Rectangle 99"/>
          <p:cNvSpPr>
            <a:spLocks noChangeArrowheads="1"/>
          </p:cNvSpPr>
          <p:nvPr/>
        </p:nvSpPr>
        <p:spPr bwMode="auto">
          <a:xfrm>
            <a:off x="9323388" y="3489325"/>
            <a:ext cx="202247" cy="60452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41" name="Rectangle 100"/>
          <p:cNvSpPr>
            <a:spLocks noChangeArrowheads="1"/>
          </p:cNvSpPr>
          <p:nvPr/>
        </p:nvSpPr>
        <p:spPr bwMode="auto">
          <a:xfrm>
            <a:off x="7812088" y="2784794"/>
            <a:ext cx="504507" cy="15719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2142" name="Rectangle 101"/>
          <p:cNvSpPr>
            <a:spLocks noChangeArrowheads="1"/>
          </p:cNvSpPr>
          <p:nvPr/>
        </p:nvSpPr>
        <p:spPr bwMode="auto">
          <a:xfrm>
            <a:off x="7812088" y="3489325"/>
            <a:ext cx="302260" cy="60452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43" name="Rectangle 102"/>
          <p:cNvSpPr>
            <a:spLocks noChangeArrowheads="1"/>
          </p:cNvSpPr>
          <p:nvPr/>
        </p:nvSpPr>
        <p:spPr bwMode="auto">
          <a:xfrm>
            <a:off x="8114349" y="3289300"/>
            <a:ext cx="100012" cy="402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44" name="Rectangle 103"/>
          <p:cNvSpPr>
            <a:spLocks noChangeArrowheads="1"/>
          </p:cNvSpPr>
          <p:nvPr/>
        </p:nvSpPr>
        <p:spPr bwMode="auto">
          <a:xfrm>
            <a:off x="8050333" y="3691574"/>
            <a:ext cx="164028" cy="402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45" name="Rectangle 104"/>
          <p:cNvSpPr>
            <a:spLocks noChangeArrowheads="1"/>
          </p:cNvSpPr>
          <p:nvPr/>
        </p:nvSpPr>
        <p:spPr bwMode="auto">
          <a:xfrm>
            <a:off x="5824081" y="5088632"/>
            <a:ext cx="280670" cy="104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46" name="Rectangle 105"/>
          <p:cNvSpPr>
            <a:spLocks noChangeArrowheads="1"/>
          </p:cNvSpPr>
          <p:nvPr/>
        </p:nvSpPr>
        <p:spPr bwMode="auto">
          <a:xfrm>
            <a:off x="6913742" y="5102861"/>
            <a:ext cx="200025" cy="104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47" name="Rectangle 106"/>
          <p:cNvSpPr>
            <a:spLocks noChangeArrowheads="1"/>
          </p:cNvSpPr>
          <p:nvPr/>
        </p:nvSpPr>
        <p:spPr bwMode="auto">
          <a:xfrm>
            <a:off x="7128428" y="4995718"/>
            <a:ext cx="656685" cy="18268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58" name="Rectangle 117"/>
          <p:cNvSpPr>
            <a:spLocks noChangeArrowheads="1"/>
          </p:cNvSpPr>
          <p:nvPr/>
        </p:nvSpPr>
        <p:spPr bwMode="auto">
          <a:xfrm>
            <a:off x="7813917" y="3959926"/>
            <a:ext cx="159584" cy="1398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2159" name="Rectangle 119"/>
          <p:cNvSpPr>
            <a:spLocks noChangeArrowheads="1"/>
          </p:cNvSpPr>
          <p:nvPr/>
        </p:nvSpPr>
        <p:spPr bwMode="auto">
          <a:xfrm>
            <a:off x="8014335" y="5102860"/>
            <a:ext cx="302260" cy="100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2165" name="Rectangle 127"/>
          <p:cNvSpPr>
            <a:spLocks noChangeArrowheads="1"/>
          </p:cNvSpPr>
          <p:nvPr/>
        </p:nvSpPr>
        <p:spPr bwMode="auto">
          <a:xfrm>
            <a:off x="6509247" y="5102861"/>
            <a:ext cx="200025" cy="10445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66" name="Rectangle 128"/>
          <p:cNvSpPr>
            <a:spLocks noChangeArrowheads="1"/>
          </p:cNvSpPr>
          <p:nvPr/>
        </p:nvSpPr>
        <p:spPr bwMode="auto">
          <a:xfrm>
            <a:off x="6709271" y="5102861"/>
            <a:ext cx="202247" cy="104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68" name="Rectangle 130"/>
          <p:cNvSpPr>
            <a:spLocks noChangeArrowheads="1"/>
          </p:cNvSpPr>
          <p:nvPr/>
        </p:nvSpPr>
        <p:spPr bwMode="auto">
          <a:xfrm>
            <a:off x="6306999" y="5102861"/>
            <a:ext cx="202248" cy="104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70" name="Rectangle 132"/>
          <p:cNvSpPr>
            <a:spLocks noChangeArrowheads="1"/>
          </p:cNvSpPr>
          <p:nvPr/>
        </p:nvSpPr>
        <p:spPr bwMode="auto">
          <a:xfrm>
            <a:off x="2973706" y="5002849"/>
            <a:ext cx="404495" cy="2000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71" name="Rectangle 133"/>
          <p:cNvSpPr>
            <a:spLocks noChangeArrowheads="1"/>
          </p:cNvSpPr>
          <p:nvPr/>
        </p:nvSpPr>
        <p:spPr bwMode="auto">
          <a:xfrm>
            <a:off x="4182746" y="5002848"/>
            <a:ext cx="404495" cy="2022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172" name="Rectangle 134"/>
          <p:cNvSpPr>
            <a:spLocks noChangeArrowheads="1"/>
          </p:cNvSpPr>
          <p:nvPr/>
        </p:nvSpPr>
        <p:spPr bwMode="auto">
          <a:xfrm>
            <a:off x="4587240" y="5002848"/>
            <a:ext cx="402273" cy="2022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07" name="Rectangle 170"/>
          <p:cNvSpPr>
            <a:spLocks noChangeArrowheads="1"/>
          </p:cNvSpPr>
          <p:nvPr/>
        </p:nvSpPr>
        <p:spPr bwMode="auto">
          <a:xfrm>
            <a:off x="8416609" y="4093846"/>
            <a:ext cx="402272" cy="1152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09" name="Rectangle 175"/>
          <p:cNvSpPr>
            <a:spLocks noChangeArrowheads="1"/>
          </p:cNvSpPr>
          <p:nvPr/>
        </p:nvSpPr>
        <p:spPr bwMode="auto">
          <a:xfrm>
            <a:off x="8821103" y="6613372"/>
            <a:ext cx="504507" cy="139158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10" name="Rectangle 176"/>
          <p:cNvSpPr>
            <a:spLocks noChangeArrowheads="1"/>
          </p:cNvSpPr>
          <p:nvPr/>
        </p:nvSpPr>
        <p:spPr bwMode="auto">
          <a:xfrm>
            <a:off x="8821104" y="5032623"/>
            <a:ext cx="200025" cy="200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11" name="Rectangle 177"/>
          <p:cNvSpPr>
            <a:spLocks noChangeArrowheads="1"/>
          </p:cNvSpPr>
          <p:nvPr/>
        </p:nvSpPr>
        <p:spPr bwMode="auto">
          <a:xfrm>
            <a:off x="8811614" y="5376116"/>
            <a:ext cx="193103" cy="103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12" name="Rectangle 178"/>
          <p:cNvSpPr>
            <a:spLocks noChangeArrowheads="1"/>
          </p:cNvSpPr>
          <p:nvPr/>
        </p:nvSpPr>
        <p:spPr bwMode="auto">
          <a:xfrm>
            <a:off x="9116545" y="3794724"/>
            <a:ext cx="161562" cy="2857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16" name="Rectangle 182"/>
          <p:cNvSpPr>
            <a:spLocks noChangeArrowheads="1"/>
          </p:cNvSpPr>
          <p:nvPr/>
        </p:nvSpPr>
        <p:spPr bwMode="auto">
          <a:xfrm>
            <a:off x="8428206" y="2885532"/>
            <a:ext cx="155567" cy="16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17" name="Rectangle 183"/>
          <p:cNvSpPr>
            <a:spLocks noChangeArrowheads="1"/>
          </p:cNvSpPr>
          <p:nvPr/>
        </p:nvSpPr>
        <p:spPr bwMode="auto">
          <a:xfrm>
            <a:off x="8417024" y="3267497"/>
            <a:ext cx="164175" cy="1957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18" name="Rectangle 184"/>
          <p:cNvSpPr>
            <a:spLocks noChangeArrowheads="1"/>
          </p:cNvSpPr>
          <p:nvPr/>
        </p:nvSpPr>
        <p:spPr bwMode="auto">
          <a:xfrm>
            <a:off x="8416609" y="3489325"/>
            <a:ext cx="148457" cy="203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19" name="Rectangle 185"/>
          <p:cNvSpPr>
            <a:spLocks noChangeArrowheads="1"/>
          </p:cNvSpPr>
          <p:nvPr/>
        </p:nvSpPr>
        <p:spPr bwMode="auto">
          <a:xfrm>
            <a:off x="8450459" y="3899188"/>
            <a:ext cx="114607" cy="1920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2220" name="Rectangle 186"/>
          <p:cNvSpPr>
            <a:spLocks noChangeArrowheads="1"/>
          </p:cNvSpPr>
          <p:nvPr/>
        </p:nvSpPr>
        <p:spPr bwMode="auto">
          <a:xfrm>
            <a:off x="9827896" y="3087053"/>
            <a:ext cx="202248" cy="20224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82BEC861-3986-489B-8EC3-9B7126D2F49C}"/>
              </a:ext>
            </a:extLst>
          </p:cNvPr>
          <p:cNvGrpSpPr/>
          <p:nvPr/>
        </p:nvGrpSpPr>
        <p:grpSpPr>
          <a:xfrm>
            <a:off x="13336" y="2753662"/>
            <a:ext cx="243922" cy="2731014"/>
            <a:chOff x="-79880" y="4728520"/>
            <a:chExt cx="251988" cy="4464568"/>
          </a:xfrm>
        </p:grpSpPr>
        <p:grpSp>
          <p:nvGrpSpPr>
            <p:cNvPr id="174" name="グループ化 173">
              <a:extLst>
                <a:ext uri="{FF2B5EF4-FFF2-40B4-BE49-F238E27FC236}">
                  <a16:creationId xmlns:a16="http://schemas.microsoft.com/office/drawing/2014/main" id="{EF9EC1D1-94AD-4CB7-8265-8A871A00C89B}"/>
                </a:ext>
              </a:extLst>
            </p:cNvPr>
            <p:cNvGrpSpPr/>
            <p:nvPr/>
          </p:nvGrpSpPr>
          <p:grpSpPr>
            <a:xfrm>
              <a:off x="100108" y="4800600"/>
              <a:ext cx="72000" cy="4320480"/>
              <a:chOff x="100108" y="4800600"/>
              <a:chExt cx="72000" cy="4320480"/>
            </a:xfrm>
          </p:grpSpPr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AB34AD1D-04A4-4B93-B9CE-44F99B944B9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4764600"/>
                <a:ext cx="0" cy="720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コネクタ 182">
                <a:extLst>
                  <a:ext uri="{FF2B5EF4-FFF2-40B4-BE49-F238E27FC236}">
                    <a16:creationId xmlns:a16="http://schemas.microsoft.com/office/drawing/2014/main" id="{6F772B2A-0044-48E5-9ABD-A597BA4EDFE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5124640"/>
                <a:ext cx="0" cy="72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コネクタ 183">
                <a:extLst>
                  <a:ext uri="{FF2B5EF4-FFF2-40B4-BE49-F238E27FC236}">
                    <a16:creationId xmlns:a16="http://schemas.microsoft.com/office/drawing/2014/main" id="{164C3F2E-D622-4481-A2BC-90ECEC21B3B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5484680"/>
                <a:ext cx="0" cy="720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直線コネクタ 184">
                <a:extLst>
                  <a:ext uri="{FF2B5EF4-FFF2-40B4-BE49-F238E27FC236}">
                    <a16:creationId xmlns:a16="http://schemas.microsoft.com/office/drawing/2014/main" id="{578861F1-C596-4F6E-A9A0-96C571B5A18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5844720"/>
                <a:ext cx="0" cy="72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直線コネクタ 185">
                <a:extLst>
                  <a:ext uri="{FF2B5EF4-FFF2-40B4-BE49-F238E27FC236}">
                    <a16:creationId xmlns:a16="http://schemas.microsoft.com/office/drawing/2014/main" id="{4B91B6EE-56BC-4FF4-A0CA-3DA624683FA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6204760"/>
                <a:ext cx="0" cy="720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コネクタ 186">
                <a:extLst>
                  <a:ext uri="{FF2B5EF4-FFF2-40B4-BE49-F238E27FC236}">
                    <a16:creationId xmlns:a16="http://schemas.microsoft.com/office/drawing/2014/main" id="{D5BC783F-0E16-44B9-A978-155584CFA78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6564800"/>
                <a:ext cx="0" cy="72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コネクタ 187">
                <a:extLst>
                  <a:ext uri="{FF2B5EF4-FFF2-40B4-BE49-F238E27FC236}">
                    <a16:creationId xmlns:a16="http://schemas.microsoft.com/office/drawing/2014/main" id="{B22604D4-24A6-421F-9FCC-74AA5905C59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6924840"/>
                <a:ext cx="0" cy="720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コネクタ 188">
                <a:extLst>
                  <a:ext uri="{FF2B5EF4-FFF2-40B4-BE49-F238E27FC236}">
                    <a16:creationId xmlns:a16="http://schemas.microsoft.com/office/drawing/2014/main" id="{25CBB844-FE6E-4F3A-9E68-38DC3916F64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7284880"/>
                <a:ext cx="0" cy="72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コネクタ 189">
                <a:extLst>
                  <a:ext uri="{FF2B5EF4-FFF2-40B4-BE49-F238E27FC236}">
                    <a16:creationId xmlns:a16="http://schemas.microsoft.com/office/drawing/2014/main" id="{08192BC7-10DE-43B5-9149-EF64CFE78F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7644920"/>
                <a:ext cx="0" cy="720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直線コネクタ 190">
                <a:extLst>
                  <a:ext uri="{FF2B5EF4-FFF2-40B4-BE49-F238E27FC236}">
                    <a16:creationId xmlns:a16="http://schemas.microsoft.com/office/drawing/2014/main" id="{5EB819AD-779C-4554-95C7-2FAF7B40CD1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8004960"/>
                <a:ext cx="0" cy="72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コネクタ 191">
                <a:extLst>
                  <a:ext uri="{FF2B5EF4-FFF2-40B4-BE49-F238E27FC236}">
                    <a16:creationId xmlns:a16="http://schemas.microsoft.com/office/drawing/2014/main" id="{54BCFF4E-1A6E-4345-9A1E-5F72338B3BF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8365000"/>
                <a:ext cx="0" cy="720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>
                <a:extLst>
                  <a:ext uri="{FF2B5EF4-FFF2-40B4-BE49-F238E27FC236}">
                    <a16:creationId xmlns:a16="http://schemas.microsoft.com/office/drawing/2014/main" id="{BD7E10F5-0EF3-4525-AF66-A650C340504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8725040"/>
                <a:ext cx="0" cy="72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コネクタ 193">
                <a:extLst>
                  <a:ext uri="{FF2B5EF4-FFF2-40B4-BE49-F238E27FC236}">
                    <a16:creationId xmlns:a16="http://schemas.microsoft.com/office/drawing/2014/main" id="{6A970BA5-9831-4B29-83F0-0491D66E541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-1975635" y="6948343"/>
                <a:ext cx="4295486" cy="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>
                <a:extLst>
                  <a:ext uri="{FF2B5EF4-FFF2-40B4-BE49-F238E27FC236}">
                    <a16:creationId xmlns:a16="http://schemas.microsoft.com/office/drawing/2014/main" id="{81E0DDDD-472C-4707-87A8-0971228E89C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485460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コネクタ 195">
                <a:extLst>
                  <a:ext uri="{FF2B5EF4-FFF2-40B4-BE49-F238E27FC236}">
                    <a16:creationId xmlns:a16="http://schemas.microsoft.com/office/drawing/2014/main" id="{16497A17-4ED7-4F08-9120-DEACF302C83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492661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コネクタ 196">
                <a:extLst>
                  <a:ext uri="{FF2B5EF4-FFF2-40B4-BE49-F238E27FC236}">
                    <a16:creationId xmlns:a16="http://schemas.microsoft.com/office/drawing/2014/main" id="{F8B8377B-8158-4549-AC11-23C724D0BFF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499862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コネクタ 197">
                <a:extLst>
                  <a:ext uri="{FF2B5EF4-FFF2-40B4-BE49-F238E27FC236}">
                    <a16:creationId xmlns:a16="http://schemas.microsoft.com/office/drawing/2014/main" id="{4349405F-6A0F-45CF-A316-FBFDF407EBE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07063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コネクタ 198">
                <a:extLst>
                  <a:ext uri="{FF2B5EF4-FFF2-40B4-BE49-F238E27FC236}">
                    <a16:creationId xmlns:a16="http://schemas.microsoft.com/office/drawing/2014/main" id="{40FC0F9F-B313-4D91-8DA6-8C8A5D831EA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21464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コネクタ 199">
                <a:extLst>
                  <a:ext uri="{FF2B5EF4-FFF2-40B4-BE49-F238E27FC236}">
                    <a16:creationId xmlns:a16="http://schemas.microsoft.com/office/drawing/2014/main" id="{0887578A-CACE-42BF-8CB6-F80240EE793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28665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直線コネクタ 200">
                <a:extLst>
                  <a:ext uri="{FF2B5EF4-FFF2-40B4-BE49-F238E27FC236}">
                    <a16:creationId xmlns:a16="http://schemas.microsoft.com/office/drawing/2014/main" id="{849F8175-F9A3-48C1-AD0A-4F043DC95E1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35866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線コネクタ 201">
                <a:extLst>
                  <a:ext uri="{FF2B5EF4-FFF2-40B4-BE49-F238E27FC236}">
                    <a16:creationId xmlns:a16="http://schemas.microsoft.com/office/drawing/2014/main" id="{1974948B-BA4B-4F0E-AB11-62B84907836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43067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コネクタ 202">
                <a:extLst>
                  <a:ext uri="{FF2B5EF4-FFF2-40B4-BE49-F238E27FC236}">
                    <a16:creationId xmlns:a16="http://schemas.microsoft.com/office/drawing/2014/main" id="{FF1060C9-861D-4228-91E2-540C49FF60A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57468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コネクタ 203">
                <a:extLst>
                  <a:ext uri="{FF2B5EF4-FFF2-40B4-BE49-F238E27FC236}">
                    <a16:creationId xmlns:a16="http://schemas.microsoft.com/office/drawing/2014/main" id="{C2C44668-2DD8-4E55-AFA2-13A4762B994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64669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コネクタ 204">
                <a:extLst>
                  <a:ext uri="{FF2B5EF4-FFF2-40B4-BE49-F238E27FC236}">
                    <a16:creationId xmlns:a16="http://schemas.microsoft.com/office/drawing/2014/main" id="{57305DA3-1347-4AD3-B915-53A57E4806F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71870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コネクタ 205">
                <a:extLst>
                  <a:ext uri="{FF2B5EF4-FFF2-40B4-BE49-F238E27FC236}">
                    <a16:creationId xmlns:a16="http://schemas.microsoft.com/office/drawing/2014/main" id="{196F83A1-878E-4116-9413-BF99645F56A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79071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線コネクタ 206">
                <a:extLst>
                  <a:ext uri="{FF2B5EF4-FFF2-40B4-BE49-F238E27FC236}">
                    <a16:creationId xmlns:a16="http://schemas.microsoft.com/office/drawing/2014/main" id="{AE8466EB-0A3A-4B25-B55E-C8E02935B83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593472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コネクタ 207">
                <a:extLst>
                  <a:ext uri="{FF2B5EF4-FFF2-40B4-BE49-F238E27FC236}">
                    <a16:creationId xmlns:a16="http://schemas.microsoft.com/office/drawing/2014/main" id="{D6A9C78B-02D1-4E20-B654-9E5FC9ABB05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00673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コネクタ 208">
                <a:extLst>
                  <a:ext uri="{FF2B5EF4-FFF2-40B4-BE49-F238E27FC236}">
                    <a16:creationId xmlns:a16="http://schemas.microsoft.com/office/drawing/2014/main" id="{58E58BCC-CE07-455B-8F98-C9DB1971669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07874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コネクタ 209">
                <a:extLst>
                  <a:ext uri="{FF2B5EF4-FFF2-40B4-BE49-F238E27FC236}">
                    <a16:creationId xmlns:a16="http://schemas.microsoft.com/office/drawing/2014/main" id="{DC0DC08E-4837-431E-A070-5AD013540DF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15075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直線コネクタ 210">
                <a:extLst>
                  <a:ext uri="{FF2B5EF4-FFF2-40B4-BE49-F238E27FC236}">
                    <a16:creationId xmlns:a16="http://schemas.microsoft.com/office/drawing/2014/main" id="{D99DEE83-CB91-4AC4-ADFD-93485407682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29476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直線コネクタ 211">
                <a:extLst>
                  <a:ext uri="{FF2B5EF4-FFF2-40B4-BE49-F238E27FC236}">
                    <a16:creationId xmlns:a16="http://schemas.microsoft.com/office/drawing/2014/main" id="{D6D27D9E-821C-441A-A71B-CDA56EF3B71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36677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コネクタ 212">
                <a:extLst>
                  <a:ext uri="{FF2B5EF4-FFF2-40B4-BE49-F238E27FC236}">
                    <a16:creationId xmlns:a16="http://schemas.microsoft.com/office/drawing/2014/main" id="{D836BB98-09B5-40CE-A1CB-A1020791E8B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43878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直線コネクタ 213">
                <a:extLst>
                  <a:ext uri="{FF2B5EF4-FFF2-40B4-BE49-F238E27FC236}">
                    <a16:creationId xmlns:a16="http://schemas.microsoft.com/office/drawing/2014/main" id="{0ACF5837-1247-4CB3-B16E-DD826A35FBC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51079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直線コネクタ 214">
                <a:extLst>
                  <a:ext uri="{FF2B5EF4-FFF2-40B4-BE49-F238E27FC236}">
                    <a16:creationId xmlns:a16="http://schemas.microsoft.com/office/drawing/2014/main" id="{7E3C6335-7038-4334-A628-8946162B66A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65480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コネクタ 215">
                <a:extLst>
                  <a:ext uri="{FF2B5EF4-FFF2-40B4-BE49-F238E27FC236}">
                    <a16:creationId xmlns:a16="http://schemas.microsoft.com/office/drawing/2014/main" id="{92E70C39-00D3-47FD-931C-4AC988F5F40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72681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直線コネクタ 216">
                <a:extLst>
                  <a:ext uri="{FF2B5EF4-FFF2-40B4-BE49-F238E27FC236}">
                    <a16:creationId xmlns:a16="http://schemas.microsoft.com/office/drawing/2014/main" id="{D92AA5A7-A67F-47D4-AC26-0D584C8D13C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79882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>
                <a:extLst>
                  <a:ext uri="{FF2B5EF4-FFF2-40B4-BE49-F238E27FC236}">
                    <a16:creationId xmlns:a16="http://schemas.microsoft.com/office/drawing/2014/main" id="{09502C94-BF44-4785-8BBA-5720D939641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687083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コネクタ 218">
                <a:extLst>
                  <a:ext uri="{FF2B5EF4-FFF2-40B4-BE49-F238E27FC236}">
                    <a16:creationId xmlns:a16="http://schemas.microsoft.com/office/drawing/2014/main" id="{CF7E92A2-8E85-4C2F-959E-8E80B27F905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01484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線コネクタ 219">
                <a:extLst>
                  <a:ext uri="{FF2B5EF4-FFF2-40B4-BE49-F238E27FC236}">
                    <a16:creationId xmlns:a16="http://schemas.microsoft.com/office/drawing/2014/main" id="{E3749179-AF87-4CFC-A2A2-1A17BE682D4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08685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コネクタ 220">
                <a:extLst>
                  <a:ext uri="{FF2B5EF4-FFF2-40B4-BE49-F238E27FC236}">
                    <a16:creationId xmlns:a16="http://schemas.microsoft.com/office/drawing/2014/main" id="{663C2319-D98C-46C3-BF5C-7066FC8BF00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15886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線コネクタ 221">
                <a:extLst>
                  <a:ext uri="{FF2B5EF4-FFF2-40B4-BE49-F238E27FC236}">
                    <a16:creationId xmlns:a16="http://schemas.microsoft.com/office/drawing/2014/main" id="{80FC02D6-4B5F-47F5-AD98-F7782C28CAA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23087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コネクタ 222">
                <a:extLst>
                  <a:ext uri="{FF2B5EF4-FFF2-40B4-BE49-F238E27FC236}">
                    <a16:creationId xmlns:a16="http://schemas.microsoft.com/office/drawing/2014/main" id="{B6E909BF-5B38-4109-AB90-63ECB545906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37488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コネクタ 223">
                <a:extLst>
                  <a:ext uri="{FF2B5EF4-FFF2-40B4-BE49-F238E27FC236}">
                    <a16:creationId xmlns:a16="http://schemas.microsoft.com/office/drawing/2014/main" id="{EA19A7BF-E440-41F4-BF4F-396142F6AF8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44689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>
                <a:extLst>
                  <a:ext uri="{FF2B5EF4-FFF2-40B4-BE49-F238E27FC236}">
                    <a16:creationId xmlns:a16="http://schemas.microsoft.com/office/drawing/2014/main" id="{162895F2-17F1-4768-A3AF-B76D36E4FB4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51890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コネクタ 225">
                <a:extLst>
                  <a:ext uri="{FF2B5EF4-FFF2-40B4-BE49-F238E27FC236}">
                    <a16:creationId xmlns:a16="http://schemas.microsoft.com/office/drawing/2014/main" id="{0FC98BD2-B59D-44A2-AA9A-C7229469F7D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59091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コネクタ 226">
                <a:extLst>
                  <a:ext uri="{FF2B5EF4-FFF2-40B4-BE49-F238E27FC236}">
                    <a16:creationId xmlns:a16="http://schemas.microsoft.com/office/drawing/2014/main" id="{C4CDCB09-03F3-4262-829B-FB31E4D3FAF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73492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コネクタ 227">
                <a:extLst>
                  <a:ext uri="{FF2B5EF4-FFF2-40B4-BE49-F238E27FC236}">
                    <a16:creationId xmlns:a16="http://schemas.microsoft.com/office/drawing/2014/main" id="{9B828F22-8E1C-4B2F-A346-1998CA1D183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80693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>
                <a:extLst>
                  <a:ext uri="{FF2B5EF4-FFF2-40B4-BE49-F238E27FC236}">
                    <a16:creationId xmlns:a16="http://schemas.microsoft.com/office/drawing/2014/main" id="{04CADD2D-02E7-4C91-B3F0-0AB2D7E75E4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87894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コネクタ 229">
                <a:extLst>
                  <a:ext uri="{FF2B5EF4-FFF2-40B4-BE49-F238E27FC236}">
                    <a16:creationId xmlns:a16="http://schemas.microsoft.com/office/drawing/2014/main" id="{014B5974-CD11-4F6D-ACE7-F712A5225F7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795095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線コネクタ 230">
                <a:extLst>
                  <a:ext uri="{FF2B5EF4-FFF2-40B4-BE49-F238E27FC236}">
                    <a16:creationId xmlns:a16="http://schemas.microsoft.com/office/drawing/2014/main" id="{7F4B17C9-3FC6-4970-951C-BE7BDEB85D7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09496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線コネクタ 231">
                <a:extLst>
                  <a:ext uri="{FF2B5EF4-FFF2-40B4-BE49-F238E27FC236}">
                    <a16:creationId xmlns:a16="http://schemas.microsoft.com/office/drawing/2014/main" id="{E9E2B8EA-880D-49D6-9683-8C1BE900306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16697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線コネクタ 232">
                <a:extLst>
                  <a:ext uri="{FF2B5EF4-FFF2-40B4-BE49-F238E27FC236}">
                    <a16:creationId xmlns:a16="http://schemas.microsoft.com/office/drawing/2014/main" id="{52C720C5-C0D6-439C-8AB8-F9493BDDE26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23898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>
                <a:extLst>
                  <a:ext uri="{FF2B5EF4-FFF2-40B4-BE49-F238E27FC236}">
                    <a16:creationId xmlns:a16="http://schemas.microsoft.com/office/drawing/2014/main" id="{99B23157-CB12-458A-A95F-E995733BFC3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31099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コネクタ 234">
                <a:extLst>
                  <a:ext uri="{FF2B5EF4-FFF2-40B4-BE49-F238E27FC236}">
                    <a16:creationId xmlns:a16="http://schemas.microsoft.com/office/drawing/2014/main" id="{F483DDD6-C394-4FED-B787-44BF3BF1607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45500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線コネクタ 235">
                <a:extLst>
                  <a:ext uri="{FF2B5EF4-FFF2-40B4-BE49-F238E27FC236}">
                    <a16:creationId xmlns:a16="http://schemas.microsoft.com/office/drawing/2014/main" id="{1D936789-E2D6-401C-8B04-C7A3CB8CFE4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52701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線コネクタ 236">
                <a:extLst>
                  <a:ext uri="{FF2B5EF4-FFF2-40B4-BE49-F238E27FC236}">
                    <a16:creationId xmlns:a16="http://schemas.microsoft.com/office/drawing/2014/main" id="{C21F7AB4-ADD4-4200-A167-AB0B048640B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59902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線コネクタ 237">
                <a:extLst>
                  <a:ext uri="{FF2B5EF4-FFF2-40B4-BE49-F238E27FC236}">
                    <a16:creationId xmlns:a16="http://schemas.microsoft.com/office/drawing/2014/main" id="{315912CE-5DCA-4BC8-97AC-5BA7417FB40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67103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線コネクタ 238">
                <a:extLst>
                  <a:ext uri="{FF2B5EF4-FFF2-40B4-BE49-F238E27FC236}">
                    <a16:creationId xmlns:a16="http://schemas.microsoft.com/office/drawing/2014/main" id="{C592BDA0-024F-46DA-AEE5-4BEF5FB4996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815048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直線コネクタ 239">
                <a:extLst>
                  <a:ext uri="{FF2B5EF4-FFF2-40B4-BE49-F238E27FC236}">
                    <a16:creationId xmlns:a16="http://schemas.microsoft.com/office/drawing/2014/main" id="{233563F6-CB89-4563-8FBD-D897D2BD0B2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887056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直線コネクタ 240">
                <a:extLst>
                  <a:ext uri="{FF2B5EF4-FFF2-40B4-BE49-F238E27FC236}">
                    <a16:creationId xmlns:a16="http://schemas.microsoft.com/office/drawing/2014/main" id="{17C8F598-4081-4A2C-B61A-0969BF8B013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8959064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直線コネクタ 241">
                <a:extLst>
                  <a:ext uri="{FF2B5EF4-FFF2-40B4-BE49-F238E27FC236}">
                    <a16:creationId xmlns:a16="http://schemas.microsoft.com/office/drawing/2014/main" id="{04F4C86F-ACDD-4A56-9D29-4110DFC8005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54108" y="9031072"/>
                <a:ext cx="0" cy="36000"/>
              </a:xfrm>
              <a:prstGeom prst="line">
                <a:avLst/>
              </a:prstGeom>
              <a:ln w="9525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直線コネクタ 242">
                <a:extLst>
                  <a:ext uri="{FF2B5EF4-FFF2-40B4-BE49-F238E27FC236}">
                    <a16:creationId xmlns:a16="http://schemas.microsoft.com/office/drawing/2014/main" id="{35A604FD-18A2-4C93-8A86-3CFB7532E1F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36108" y="9085080"/>
                <a:ext cx="0" cy="720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1BC70004-2C3C-43C8-8CAB-8B1D1A4A0F34}"/>
                </a:ext>
              </a:extLst>
            </p:cNvPr>
            <p:cNvSpPr/>
            <p:nvPr/>
          </p:nvSpPr>
          <p:spPr>
            <a:xfrm rot="5400000" flipV="1">
              <a:off x="-61934" y="4710574"/>
              <a:ext cx="144088" cy="1799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06C9B97D-8E13-4FEA-BA74-55403D478BE6}"/>
                </a:ext>
              </a:extLst>
            </p:cNvPr>
            <p:cNvSpPr/>
            <p:nvPr/>
          </p:nvSpPr>
          <p:spPr>
            <a:xfrm rot="5400000" flipV="1">
              <a:off x="-61934" y="5430654"/>
              <a:ext cx="144088" cy="1799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06A255D9-D84E-4802-AC9A-9C402ECE8BB2}"/>
                </a:ext>
              </a:extLst>
            </p:cNvPr>
            <p:cNvSpPr/>
            <p:nvPr/>
          </p:nvSpPr>
          <p:spPr>
            <a:xfrm rot="5400000" flipV="1">
              <a:off x="-61934" y="6150734"/>
              <a:ext cx="144088" cy="1799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8" name="正方形/長方形 177">
              <a:extLst>
                <a:ext uri="{FF2B5EF4-FFF2-40B4-BE49-F238E27FC236}">
                  <a16:creationId xmlns:a16="http://schemas.microsoft.com/office/drawing/2014/main" id="{247C191D-4BB9-4DF1-A4CE-CF3B79214186}"/>
                </a:ext>
              </a:extLst>
            </p:cNvPr>
            <p:cNvSpPr/>
            <p:nvPr/>
          </p:nvSpPr>
          <p:spPr>
            <a:xfrm rot="5400000" flipV="1">
              <a:off x="-61934" y="6870814"/>
              <a:ext cx="144088" cy="1799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20D11100-6465-4F2D-8A5F-28A027384A17}"/>
                </a:ext>
              </a:extLst>
            </p:cNvPr>
            <p:cNvSpPr/>
            <p:nvPr/>
          </p:nvSpPr>
          <p:spPr>
            <a:xfrm rot="5400000" flipV="1">
              <a:off x="-61934" y="7590894"/>
              <a:ext cx="144088" cy="1799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0" name="正方形/長方形 179">
              <a:extLst>
                <a:ext uri="{FF2B5EF4-FFF2-40B4-BE49-F238E27FC236}">
                  <a16:creationId xmlns:a16="http://schemas.microsoft.com/office/drawing/2014/main" id="{9A4EBDDC-CA7A-46ED-966D-97CAC1BF9928}"/>
                </a:ext>
              </a:extLst>
            </p:cNvPr>
            <p:cNvSpPr/>
            <p:nvPr/>
          </p:nvSpPr>
          <p:spPr>
            <a:xfrm rot="5400000" flipV="1">
              <a:off x="-61934" y="8310974"/>
              <a:ext cx="144088" cy="1799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5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7A98B094-0E3D-4F3F-A2EE-A6828FEF8E99}"/>
                </a:ext>
              </a:extLst>
            </p:cNvPr>
            <p:cNvSpPr/>
            <p:nvPr/>
          </p:nvSpPr>
          <p:spPr>
            <a:xfrm rot="5400000" flipV="1">
              <a:off x="-61934" y="9031054"/>
              <a:ext cx="144088" cy="1799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7984976" y="70735"/>
            <a:ext cx="4532981" cy="236471"/>
            <a:chOff x="7984976" y="70735"/>
            <a:chExt cx="4532981" cy="236471"/>
          </a:xfrm>
        </p:grpSpPr>
        <p:cxnSp>
          <p:nvCxnSpPr>
            <p:cNvPr id="245" name="直線コネクタ 244">
              <a:extLst>
                <a:ext uri="{FF2B5EF4-FFF2-40B4-BE49-F238E27FC236}">
                  <a16:creationId xmlns:a16="http://schemas.microsoft.com/office/drawing/2014/main" id="{DBA508B2-4B6B-4160-829B-CE1117F5CE0C}"/>
                </a:ext>
              </a:extLst>
            </p:cNvPr>
            <p:cNvCxnSpPr>
              <a:cxnSpLocks/>
            </p:cNvCxnSpPr>
            <p:nvPr/>
          </p:nvCxnSpPr>
          <p:spPr>
            <a:xfrm>
              <a:off x="8022168" y="307205"/>
              <a:ext cx="4458615" cy="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線コネクタ 245">
              <a:extLst>
                <a:ext uri="{FF2B5EF4-FFF2-40B4-BE49-F238E27FC236}">
                  <a16:creationId xmlns:a16="http://schemas.microsoft.com/office/drawing/2014/main" id="{8A179B6A-BDBE-41A1-AB9D-7BF5E9C082BE}"/>
                </a:ext>
              </a:extLst>
            </p:cNvPr>
            <p:cNvCxnSpPr>
              <a:cxnSpLocks/>
            </p:cNvCxnSpPr>
            <p:nvPr/>
          </p:nvCxnSpPr>
          <p:spPr>
            <a:xfrm>
              <a:off x="8022168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正方形/長方形 246">
              <a:extLst>
                <a:ext uri="{FF2B5EF4-FFF2-40B4-BE49-F238E27FC236}">
                  <a16:creationId xmlns:a16="http://schemas.microsoft.com/office/drawing/2014/main" id="{11BF8829-EB9F-447D-B61F-CFF0A09EF3F9}"/>
                </a:ext>
              </a:extLst>
            </p:cNvPr>
            <p:cNvSpPr/>
            <p:nvPr/>
          </p:nvSpPr>
          <p:spPr>
            <a:xfrm>
              <a:off x="7984976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C2115C41-77C5-401C-B9C1-483E511F2C68}"/>
                </a:ext>
              </a:extLst>
            </p:cNvPr>
            <p:cNvCxnSpPr>
              <a:cxnSpLocks/>
            </p:cNvCxnSpPr>
            <p:nvPr/>
          </p:nvCxnSpPr>
          <p:spPr>
            <a:xfrm>
              <a:off x="8207945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線コネクタ 248">
              <a:extLst>
                <a:ext uri="{FF2B5EF4-FFF2-40B4-BE49-F238E27FC236}">
                  <a16:creationId xmlns:a16="http://schemas.microsoft.com/office/drawing/2014/main" id="{5F9F7E89-A2C5-4A22-A0DA-3BBF84D431AD}"/>
                </a:ext>
              </a:extLst>
            </p:cNvPr>
            <p:cNvCxnSpPr>
              <a:cxnSpLocks/>
            </p:cNvCxnSpPr>
            <p:nvPr/>
          </p:nvCxnSpPr>
          <p:spPr>
            <a:xfrm>
              <a:off x="805932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コネクタ 249">
              <a:extLst>
                <a:ext uri="{FF2B5EF4-FFF2-40B4-BE49-F238E27FC236}">
                  <a16:creationId xmlns:a16="http://schemas.microsoft.com/office/drawing/2014/main" id="{D441885E-2C32-4BC9-AA33-0A5D46A23365}"/>
                </a:ext>
              </a:extLst>
            </p:cNvPr>
            <p:cNvCxnSpPr>
              <a:cxnSpLocks/>
            </p:cNvCxnSpPr>
            <p:nvPr/>
          </p:nvCxnSpPr>
          <p:spPr>
            <a:xfrm>
              <a:off x="809647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直線コネクタ 250">
              <a:extLst>
                <a:ext uri="{FF2B5EF4-FFF2-40B4-BE49-F238E27FC236}">
                  <a16:creationId xmlns:a16="http://schemas.microsoft.com/office/drawing/2014/main" id="{3E323234-26FC-4520-8AB4-D8F6FD76B70F}"/>
                </a:ext>
              </a:extLst>
            </p:cNvPr>
            <p:cNvCxnSpPr>
              <a:cxnSpLocks/>
            </p:cNvCxnSpPr>
            <p:nvPr/>
          </p:nvCxnSpPr>
          <p:spPr>
            <a:xfrm>
              <a:off x="813363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直線コネクタ 251">
              <a:extLst>
                <a:ext uri="{FF2B5EF4-FFF2-40B4-BE49-F238E27FC236}">
                  <a16:creationId xmlns:a16="http://schemas.microsoft.com/office/drawing/2014/main" id="{D93CBEBA-BE4B-4E32-A5DC-74E47FDD1BFC}"/>
                </a:ext>
              </a:extLst>
            </p:cNvPr>
            <p:cNvCxnSpPr>
              <a:cxnSpLocks/>
            </p:cNvCxnSpPr>
            <p:nvPr/>
          </p:nvCxnSpPr>
          <p:spPr>
            <a:xfrm>
              <a:off x="817079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線コネクタ 252">
              <a:extLst>
                <a:ext uri="{FF2B5EF4-FFF2-40B4-BE49-F238E27FC236}">
                  <a16:creationId xmlns:a16="http://schemas.microsoft.com/office/drawing/2014/main" id="{13EFB58A-2601-484C-A960-9DD6244034B3}"/>
                </a:ext>
              </a:extLst>
            </p:cNvPr>
            <p:cNvCxnSpPr>
              <a:cxnSpLocks/>
            </p:cNvCxnSpPr>
            <p:nvPr/>
          </p:nvCxnSpPr>
          <p:spPr>
            <a:xfrm>
              <a:off x="824510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直線コネクタ 253">
              <a:extLst>
                <a:ext uri="{FF2B5EF4-FFF2-40B4-BE49-F238E27FC236}">
                  <a16:creationId xmlns:a16="http://schemas.microsoft.com/office/drawing/2014/main" id="{1F6D9762-CDC1-42A2-AC7A-A970C1341AB6}"/>
                </a:ext>
              </a:extLst>
            </p:cNvPr>
            <p:cNvCxnSpPr>
              <a:cxnSpLocks/>
            </p:cNvCxnSpPr>
            <p:nvPr/>
          </p:nvCxnSpPr>
          <p:spPr>
            <a:xfrm>
              <a:off x="828225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直線コネクタ 254">
              <a:extLst>
                <a:ext uri="{FF2B5EF4-FFF2-40B4-BE49-F238E27FC236}">
                  <a16:creationId xmlns:a16="http://schemas.microsoft.com/office/drawing/2014/main" id="{C0E4CDB2-CEC6-4B5E-9C65-A6A88C795A12}"/>
                </a:ext>
              </a:extLst>
            </p:cNvPr>
            <p:cNvCxnSpPr>
              <a:cxnSpLocks/>
            </p:cNvCxnSpPr>
            <p:nvPr/>
          </p:nvCxnSpPr>
          <p:spPr>
            <a:xfrm>
              <a:off x="831941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>
              <a:extLst>
                <a:ext uri="{FF2B5EF4-FFF2-40B4-BE49-F238E27FC236}">
                  <a16:creationId xmlns:a16="http://schemas.microsoft.com/office/drawing/2014/main" id="{E4480F17-5EF4-43CF-B6E0-5467DE4453EC}"/>
                </a:ext>
              </a:extLst>
            </p:cNvPr>
            <p:cNvCxnSpPr>
              <a:cxnSpLocks/>
            </p:cNvCxnSpPr>
            <p:nvPr/>
          </p:nvCxnSpPr>
          <p:spPr>
            <a:xfrm>
              <a:off x="835656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>
              <a:extLst>
                <a:ext uri="{FF2B5EF4-FFF2-40B4-BE49-F238E27FC236}">
                  <a16:creationId xmlns:a16="http://schemas.microsoft.com/office/drawing/2014/main" id="{7B02255D-B3EA-452E-91D9-989190E34594}"/>
                </a:ext>
              </a:extLst>
            </p:cNvPr>
            <p:cNvCxnSpPr>
              <a:cxnSpLocks/>
            </p:cNvCxnSpPr>
            <p:nvPr/>
          </p:nvCxnSpPr>
          <p:spPr>
            <a:xfrm>
              <a:off x="8393721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正方形/長方形 257">
              <a:extLst>
                <a:ext uri="{FF2B5EF4-FFF2-40B4-BE49-F238E27FC236}">
                  <a16:creationId xmlns:a16="http://schemas.microsoft.com/office/drawing/2014/main" id="{A38D9FDB-1E99-4EA0-88C5-6BEBC04B7798}"/>
                </a:ext>
              </a:extLst>
            </p:cNvPr>
            <p:cNvSpPr/>
            <p:nvPr/>
          </p:nvSpPr>
          <p:spPr>
            <a:xfrm>
              <a:off x="8356529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259" name="直線コネクタ 258">
              <a:extLst>
                <a:ext uri="{FF2B5EF4-FFF2-40B4-BE49-F238E27FC236}">
                  <a16:creationId xmlns:a16="http://schemas.microsoft.com/office/drawing/2014/main" id="{2D9514EE-DEFA-4F98-974E-838CFA21B143}"/>
                </a:ext>
              </a:extLst>
            </p:cNvPr>
            <p:cNvCxnSpPr>
              <a:cxnSpLocks/>
            </p:cNvCxnSpPr>
            <p:nvPr/>
          </p:nvCxnSpPr>
          <p:spPr>
            <a:xfrm>
              <a:off x="8579498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>
              <a:extLst>
                <a:ext uri="{FF2B5EF4-FFF2-40B4-BE49-F238E27FC236}">
                  <a16:creationId xmlns:a16="http://schemas.microsoft.com/office/drawing/2014/main" id="{2EAEB584-A13D-41AC-A36C-86BE4ECE84C7}"/>
                </a:ext>
              </a:extLst>
            </p:cNvPr>
            <p:cNvCxnSpPr>
              <a:cxnSpLocks/>
            </p:cNvCxnSpPr>
            <p:nvPr/>
          </p:nvCxnSpPr>
          <p:spPr>
            <a:xfrm>
              <a:off x="843087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>
              <a:extLst>
                <a:ext uri="{FF2B5EF4-FFF2-40B4-BE49-F238E27FC236}">
                  <a16:creationId xmlns:a16="http://schemas.microsoft.com/office/drawing/2014/main" id="{53A26A67-3C12-42D1-8D36-1BCCD6A0B633}"/>
                </a:ext>
              </a:extLst>
            </p:cNvPr>
            <p:cNvCxnSpPr>
              <a:cxnSpLocks/>
            </p:cNvCxnSpPr>
            <p:nvPr/>
          </p:nvCxnSpPr>
          <p:spPr>
            <a:xfrm>
              <a:off x="846803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>
              <a:extLst>
                <a:ext uri="{FF2B5EF4-FFF2-40B4-BE49-F238E27FC236}">
                  <a16:creationId xmlns:a16="http://schemas.microsoft.com/office/drawing/2014/main" id="{4C56D052-8F23-4118-8968-6940887012F6}"/>
                </a:ext>
              </a:extLst>
            </p:cNvPr>
            <p:cNvCxnSpPr>
              <a:cxnSpLocks/>
            </p:cNvCxnSpPr>
            <p:nvPr/>
          </p:nvCxnSpPr>
          <p:spPr>
            <a:xfrm>
              <a:off x="8505187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>
              <a:extLst>
                <a:ext uri="{FF2B5EF4-FFF2-40B4-BE49-F238E27FC236}">
                  <a16:creationId xmlns:a16="http://schemas.microsoft.com/office/drawing/2014/main" id="{17CD4AB7-B14C-4C5D-8C50-B45F9D181A2B}"/>
                </a:ext>
              </a:extLst>
            </p:cNvPr>
            <p:cNvCxnSpPr>
              <a:cxnSpLocks/>
            </p:cNvCxnSpPr>
            <p:nvPr/>
          </p:nvCxnSpPr>
          <p:spPr>
            <a:xfrm>
              <a:off x="854234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>
              <a:extLst>
                <a:ext uri="{FF2B5EF4-FFF2-40B4-BE49-F238E27FC236}">
                  <a16:creationId xmlns:a16="http://schemas.microsoft.com/office/drawing/2014/main" id="{BA66B1A5-D002-4A70-B3BD-375ACFADF606}"/>
                </a:ext>
              </a:extLst>
            </p:cNvPr>
            <p:cNvCxnSpPr>
              <a:cxnSpLocks/>
            </p:cNvCxnSpPr>
            <p:nvPr/>
          </p:nvCxnSpPr>
          <p:spPr>
            <a:xfrm>
              <a:off x="861665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>
              <a:extLst>
                <a:ext uri="{FF2B5EF4-FFF2-40B4-BE49-F238E27FC236}">
                  <a16:creationId xmlns:a16="http://schemas.microsoft.com/office/drawing/2014/main" id="{06BEE695-8E50-49BB-A4CE-466829DB85E4}"/>
                </a:ext>
              </a:extLst>
            </p:cNvPr>
            <p:cNvCxnSpPr>
              <a:cxnSpLocks/>
            </p:cNvCxnSpPr>
            <p:nvPr/>
          </p:nvCxnSpPr>
          <p:spPr>
            <a:xfrm>
              <a:off x="865380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>
              <a:extLst>
                <a:ext uri="{FF2B5EF4-FFF2-40B4-BE49-F238E27FC236}">
                  <a16:creationId xmlns:a16="http://schemas.microsoft.com/office/drawing/2014/main" id="{C71E1998-8A92-4392-9004-7547FC96BDAE}"/>
                </a:ext>
              </a:extLst>
            </p:cNvPr>
            <p:cNvCxnSpPr>
              <a:cxnSpLocks/>
            </p:cNvCxnSpPr>
            <p:nvPr/>
          </p:nvCxnSpPr>
          <p:spPr>
            <a:xfrm>
              <a:off x="869096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>
              <a:extLst>
                <a:ext uri="{FF2B5EF4-FFF2-40B4-BE49-F238E27FC236}">
                  <a16:creationId xmlns:a16="http://schemas.microsoft.com/office/drawing/2014/main" id="{5C8405A3-A873-485E-95A4-2746BE1F4DBA}"/>
                </a:ext>
              </a:extLst>
            </p:cNvPr>
            <p:cNvCxnSpPr>
              <a:cxnSpLocks/>
            </p:cNvCxnSpPr>
            <p:nvPr/>
          </p:nvCxnSpPr>
          <p:spPr>
            <a:xfrm>
              <a:off x="872811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>
              <a:extLst>
                <a:ext uri="{FF2B5EF4-FFF2-40B4-BE49-F238E27FC236}">
                  <a16:creationId xmlns:a16="http://schemas.microsoft.com/office/drawing/2014/main" id="{2889D36D-4FFE-4FDB-B7C2-9FEA3A519511}"/>
                </a:ext>
              </a:extLst>
            </p:cNvPr>
            <p:cNvCxnSpPr>
              <a:cxnSpLocks/>
            </p:cNvCxnSpPr>
            <p:nvPr/>
          </p:nvCxnSpPr>
          <p:spPr>
            <a:xfrm>
              <a:off x="8765274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正方形/長方形 268">
              <a:extLst>
                <a:ext uri="{FF2B5EF4-FFF2-40B4-BE49-F238E27FC236}">
                  <a16:creationId xmlns:a16="http://schemas.microsoft.com/office/drawing/2014/main" id="{D7E280CE-7F5A-4ADF-9EFA-191AAE44FC05}"/>
                </a:ext>
              </a:extLst>
            </p:cNvPr>
            <p:cNvSpPr/>
            <p:nvPr/>
          </p:nvSpPr>
          <p:spPr>
            <a:xfrm>
              <a:off x="8728082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270" name="直線コネクタ 269">
              <a:extLst>
                <a:ext uri="{FF2B5EF4-FFF2-40B4-BE49-F238E27FC236}">
                  <a16:creationId xmlns:a16="http://schemas.microsoft.com/office/drawing/2014/main" id="{D79924CD-FE0F-4B31-903A-251096B4BEA2}"/>
                </a:ext>
              </a:extLst>
            </p:cNvPr>
            <p:cNvCxnSpPr>
              <a:cxnSpLocks/>
            </p:cNvCxnSpPr>
            <p:nvPr/>
          </p:nvCxnSpPr>
          <p:spPr>
            <a:xfrm>
              <a:off x="8951050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C69937E2-1931-42AF-A7FF-8AD5B9ED1696}"/>
                </a:ext>
              </a:extLst>
            </p:cNvPr>
            <p:cNvCxnSpPr>
              <a:cxnSpLocks/>
            </p:cNvCxnSpPr>
            <p:nvPr/>
          </p:nvCxnSpPr>
          <p:spPr>
            <a:xfrm>
              <a:off x="880242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>
              <a:extLst>
                <a:ext uri="{FF2B5EF4-FFF2-40B4-BE49-F238E27FC236}">
                  <a16:creationId xmlns:a16="http://schemas.microsoft.com/office/drawing/2014/main" id="{F9ADF4DA-21F4-468D-AA45-5AB00F54D9BD}"/>
                </a:ext>
              </a:extLst>
            </p:cNvPr>
            <p:cNvCxnSpPr>
              <a:cxnSpLocks/>
            </p:cNvCxnSpPr>
            <p:nvPr/>
          </p:nvCxnSpPr>
          <p:spPr>
            <a:xfrm>
              <a:off x="883958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>
              <a:extLst>
                <a:ext uri="{FF2B5EF4-FFF2-40B4-BE49-F238E27FC236}">
                  <a16:creationId xmlns:a16="http://schemas.microsoft.com/office/drawing/2014/main" id="{546994CC-16A2-4E0E-8C8C-33A38ED7AE33}"/>
                </a:ext>
              </a:extLst>
            </p:cNvPr>
            <p:cNvCxnSpPr>
              <a:cxnSpLocks/>
            </p:cNvCxnSpPr>
            <p:nvPr/>
          </p:nvCxnSpPr>
          <p:spPr>
            <a:xfrm>
              <a:off x="887674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>
              <a:extLst>
                <a:ext uri="{FF2B5EF4-FFF2-40B4-BE49-F238E27FC236}">
                  <a16:creationId xmlns:a16="http://schemas.microsoft.com/office/drawing/2014/main" id="{16BFE829-AC43-45EB-BA98-8A747EE128FC}"/>
                </a:ext>
              </a:extLst>
            </p:cNvPr>
            <p:cNvCxnSpPr>
              <a:cxnSpLocks/>
            </p:cNvCxnSpPr>
            <p:nvPr/>
          </p:nvCxnSpPr>
          <p:spPr>
            <a:xfrm>
              <a:off x="891389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>
              <a:extLst>
                <a:ext uri="{FF2B5EF4-FFF2-40B4-BE49-F238E27FC236}">
                  <a16:creationId xmlns:a16="http://schemas.microsoft.com/office/drawing/2014/main" id="{82923A5B-9CD4-4F8D-86BF-518B3995326F}"/>
                </a:ext>
              </a:extLst>
            </p:cNvPr>
            <p:cNvCxnSpPr>
              <a:cxnSpLocks/>
            </p:cNvCxnSpPr>
            <p:nvPr/>
          </p:nvCxnSpPr>
          <p:spPr>
            <a:xfrm>
              <a:off x="898820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8B100A0E-9370-4CD3-9010-473745CCD118}"/>
                </a:ext>
              </a:extLst>
            </p:cNvPr>
            <p:cNvCxnSpPr>
              <a:cxnSpLocks/>
            </p:cNvCxnSpPr>
            <p:nvPr/>
          </p:nvCxnSpPr>
          <p:spPr>
            <a:xfrm>
              <a:off x="902536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直線コネクタ 276">
              <a:extLst>
                <a:ext uri="{FF2B5EF4-FFF2-40B4-BE49-F238E27FC236}">
                  <a16:creationId xmlns:a16="http://schemas.microsoft.com/office/drawing/2014/main" id="{8F3737D2-C352-4C49-B71E-736CF84DFFF9}"/>
                </a:ext>
              </a:extLst>
            </p:cNvPr>
            <p:cNvCxnSpPr>
              <a:cxnSpLocks/>
            </p:cNvCxnSpPr>
            <p:nvPr/>
          </p:nvCxnSpPr>
          <p:spPr>
            <a:xfrm>
              <a:off x="906251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直線コネクタ 277">
              <a:extLst>
                <a:ext uri="{FF2B5EF4-FFF2-40B4-BE49-F238E27FC236}">
                  <a16:creationId xmlns:a16="http://schemas.microsoft.com/office/drawing/2014/main" id="{C1E36540-746B-4346-AC3B-4E1A59D34622}"/>
                </a:ext>
              </a:extLst>
            </p:cNvPr>
            <p:cNvCxnSpPr>
              <a:cxnSpLocks/>
            </p:cNvCxnSpPr>
            <p:nvPr/>
          </p:nvCxnSpPr>
          <p:spPr>
            <a:xfrm>
              <a:off x="909967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直線コネクタ 278">
              <a:extLst>
                <a:ext uri="{FF2B5EF4-FFF2-40B4-BE49-F238E27FC236}">
                  <a16:creationId xmlns:a16="http://schemas.microsoft.com/office/drawing/2014/main" id="{33573DED-3624-4A2A-A976-B5DDF1D0FE81}"/>
                </a:ext>
              </a:extLst>
            </p:cNvPr>
            <p:cNvCxnSpPr>
              <a:cxnSpLocks/>
            </p:cNvCxnSpPr>
            <p:nvPr/>
          </p:nvCxnSpPr>
          <p:spPr>
            <a:xfrm>
              <a:off x="9136827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正方形/長方形 279">
              <a:extLst>
                <a:ext uri="{FF2B5EF4-FFF2-40B4-BE49-F238E27FC236}">
                  <a16:creationId xmlns:a16="http://schemas.microsoft.com/office/drawing/2014/main" id="{18B36D87-962A-4F6A-A3E0-F09AFF22C631}"/>
                </a:ext>
              </a:extLst>
            </p:cNvPr>
            <p:cNvSpPr/>
            <p:nvPr/>
          </p:nvSpPr>
          <p:spPr>
            <a:xfrm>
              <a:off x="9099634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281" name="直線コネクタ 280">
              <a:extLst>
                <a:ext uri="{FF2B5EF4-FFF2-40B4-BE49-F238E27FC236}">
                  <a16:creationId xmlns:a16="http://schemas.microsoft.com/office/drawing/2014/main" id="{99CE646D-D9E3-43B1-85DB-A3FCB4C3C646}"/>
                </a:ext>
              </a:extLst>
            </p:cNvPr>
            <p:cNvCxnSpPr>
              <a:cxnSpLocks/>
            </p:cNvCxnSpPr>
            <p:nvPr/>
          </p:nvCxnSpPr>
          <p:spPr>
            <a:xfrm>
              <a:off x="9322603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直線コネクタ 281">
              <a:extLst>
                <a:ext uri="{FF2B5EF4-FFF2-40B4-BE49-F238E27FC236}">
                  <a16:creationId xmlns:a16="http://schemas.microsoft.com/office/drawing/2014/main" id="{91AD5691-7C87-49DE-84F0-25ACE207B1A8}"/>
                </a:ext>
              </a:extLst>
            </p:cNvPr>
            <p:cNvCxnSpPr>
              <a:cxnSpLocks/>
            </p:cNvCxnSpPr>
            <p:nvPr/>
          </p:nvCxnSpPr>
          <p:spPr>
            <a:xfrm>
              <a:off x="917398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直線コネクタ 282">
              <a:extLst>
                <a:ext uri="{FF2B5EF4-FFF2-40B4-BE49-F238E27FC236}">
                  <a16:creationId xmlns:a16="http://schemas.microsoft.com/office/drawing/2014/main" id="{A8668191-9298-4701-A100-C5E530D202D5}"/>
                </a:ext>
              </a:extLst>
            </p:cNvPr>
            <p:cNvCxnSpPr>
              <a:cxnSpLocks/>
            </p:cNvCxnSpPr>
            <p:nvPr/>
          </p:nvCxnSpPr>
          <p:spPr>
            <a:xfrm>
              <a:off x="9211137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直線コネクタ 283">
              <a:extLst>
                <a:ext uri="{FF2B5EF4-FFF2-40B4-BE49-F238E27FC236}">
                  <a16:creationId xmlns:a16="http://schemas.microsoft.com/office/drawing/2014/main" id="{DC6FE04A-37BF-4910-BEC4-F5057C12187C}"/>
                </a:ext>
              </a:extLst>
            </p:cNvPr>
            <p:cNvCxnSpPr>
              <a:cxnSpLocks/>
            </p:cNvCxnSpPr>
            <p:nvPr/>
          </p:nvCxnSpPr>
          <p:spPr>
            <a:xfrm>
              <a:off x="924829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直線コネクタ 284">
              <a:extLst>
                <a:ext uri="{FF2B5EF4-FFF2-40B4-BE49-F238E27FC236}">
                  <a16:creationId xmlns:a16="http://schemas.microsoft.com/office/drawing/2014/main" id="{BC53B4E4-AABD-4CB3-83C6-003209662D71}"/>
                </a:ext>
              </a:extLst>
            </p:cNvPr>
            <p:cNvCxnSpPr>
              <a:cxnSpLocks/>
            </p:cNvCxnSpPr>
            <p:nvPr/>
          </p:nvCxnSpPr>
          <p:spPr>
            <a:xfrm>
              <a:off x="928544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直線コネクタ 285">
              <a:extLst>
                <a:ext uri="{FF2B5EF4-FFF2-40B4-BE49-F238E27FC236}">
                  <a16:creationId xmlns:a16="http://schemas.microsoft.com/office/drawing/2014/main" id="{A828F5A3-0F31-4638-B3B4-93C00CCABB26}"/>
                </a:ext>
              </a:extLst>
            </p:cNvPr>
            <p:cNvCxnSpPr>
              <a:cxnSpLocks/>
            </p:cNvCxnSpPr>
            <p:nvPr/>
          </p:nvCxnSpPr>
          <p:spPr>
            <a:xfrm>
              <a:off x="935975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直線コネクタ 286">
              <a:extLst>
                <a:ext uri="{FF2B5EF4-FFF2-40B4-BE49-F238E27FC236}">
                  <a16:creationId xmlns:a16="http://schemas.microsoft.com/office/drawing/2014/main" id="{EE25A889-7C12-469A-87D2-48B40931E083}"/>
                </a:ext>
              </a:extLst>
            </p:cNvPr>
            <p:cNvCxnSpPr>
              <a:cxnSpLocks/>
            </p:cNvCxnSpPr>
            <p:nvPr/>
          </p:nvCxnSpPr>
          <p:spPr>
            <a:xfrm>
              <a:off x="939691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直線コネクタ 287">
              <a:extLst>
                <a:ext uri="{FF2B5EF4-FFF2-40B4-BE49-F238E27FC236}">
                  <a16:creationId xmlns:a16="http://schemas.microsoft.com/office/drawing/2014/main" id="{84EB1539-AD15-48F5-8F5B-92977FB61E63}"/>
                </a:ext>
              </a:extLst>
            </p:cNvPr>
            <p:cNvCxnSpPr>
              <a:cxnSpLocks/>
            </p:cNvCxnSpPr>
            <p:nvPr/>
          </p:nvCxnSpPr>
          <p:spPr>
            <a:xfrm>
              <a:off x="943406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直線コネクタ 288">
              <a:extLst>
                <a:ext uri="{FF2B5EF4-FFF2-40B4-BE49-F238E27FC236}">
                  <a16:creationId xmlns:a16="http://schemas.microsoft.com/office/drawing/2014/main" id="{05EDC162-C28E-4A05-9208-0D679F9D7E28}"/>
                </a:ext>
              </a:extLst>
            </p:cNvPr>
            <p:cNvCxnSpPr>
              <a:cxnSpLocks/>
            </p:cNvCxnSpPr>
            <p:nvPr/>
          </p:nvCxnSpPr>
          <p:spPr>
            <a:xfrm>
              <a:off x="947122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直線コネクタ 289">
              <a:extLst>
                <a:ext uri="{FF2B5EF4-FFF2-40B4-BE49-F238E27FC236}">
                  <a16:creationId xmlns:a16="http://schemas.microsoft.com/office/drawing/2014/main" id="{8F4C0CAD-B8BA-402E-B06D-56A9AEF2CF67}"/>
                </a:ext>
              </a:extLst>
            </p:cNvPr>
            <p:cNvCxnSpPr>
              <a:cxnSpLocks/>
            </p:cNvCxnSpPr>
            <p:nvPr/>
          </p:nvCxnSpPr>
          <p:spPr>
            <a:xfrm>
              <a:off x="9508380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1" name="正方形/長方形 290">
              <a:extLst>
                <a:ext uri="{FF2B5EF4-FFF2-40B4-BE49-F238E27FC236}">
                  <a16:creationId xmlns:a16="http://schemas.microsoft.com/office/drawing/2014/main" id="{982BA50F-B5AA-4C84-A497-4908BDAF2742}"/>
                </a:ext>
              </a:extLst>
            </p:cNvPr>
            <p:cNvSpPr/>
            <p:nvPr/>
          </p:nvSpPr>
          <p:spPr>
            <a:xfrm>
              <a:off x="9471187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292" name="直線コネクタ 291">
              <a:extLst>
                <a:ext uri="{FF2B5EF4-FFF2-40B4-BE49-F238E27FC236}">
                  <a16:creationId xmlns:a16="http://schemas.microsoft.com/office/drawing/2014/main" id="{B6BA0ECC-C23F-45C2-A290-563A604EC9B2}"/>
                </a:ext>
              </a:extLst>
            </p:cNvPr>
            <p:cNvCxnSpPr>
              <a:cxnSpLocks/>
            </p:cNvCxnSpPr>
            <p:nvPr/>
          </p:nvCxnSpPr>
          <p:spPr>
            <a:xfrm>
              <a:off x="9694156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直線コネクタ 292">
              <a:extLst>
                <a:ext uri="{FF2B5EF4-FFF2-40B4-BE49-F238E27FC236}">
                  <a16:creationId xmlns:a16="http://schemas.microsoft.com/office/drawing/2014/main" id="{FC7DEF7D-A4DF-4D8C-BC19-70CD71E4FB7B}"/>
                </a:ext>
              </a:extLst>
            </p:cNvPr>
            <p:cNvCxnSpPr>
              <a:cxnSpLocks/>
            </p:cNvCxnSpPr>
            <p:nvPr/>
          </p:nvCxnSpPr>
          <p:spPr>
            <a:xfrm>
              <a:off x="954553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直線コネクタ 293">
              <a:extLst>
                <a:ext uri="{FF2B5EF4-FFF2-40B4-BE49-F238E27FC236}">
                  <a16:creationId xmlns:a16="http://schemas.microsoft.com/office/drawing/2014/main" id="{44C9ED69-E31B-4E17-906A-B0686B84372E}"/>
                </a:ext>
              </a:extLst>
            </p:cNvPr>
            <p:cNvCxnSpPr>
              <a:cxnSpLocks/>
            </p:cNvCxnSpPr>
            <p:nvPr/>
          </p:nvCxnSpPr>
          <p:spPr>
            <a:xfrm>
              <a:off x="958269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線コネクタ 294">
              <a:extLst>
                <a:ext uri="{FF2B5EF4-FFF2-40B4-BE49-F238E27FC236}">
                  <a16:creationId xmlns:a16="http://schemas.microsoft.com/office/drawing/2014/main" id="{4C57C390-5B9A-4749-8515-4A855AD901DC}"/>
                </a:ext>
              </a:extLst>
            </p:cNvPr>
            <p:cNvCxnSpPr>
              <a:cxnSpLocks/>
            </p:cNvCxnSpPr>
            <p:nvPr/>
          </p:nvCxnSpPr>
          <p:spPr>
            <a:xfrm>
              <a:off x="961984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直線コネクタ 295">
              <a:extLst>
                <a:ext uri="{FF2B5EF4-FFF2-40B4-BE49-F238E27FC236}">
                  <a16:creationId xmlns:a16="http://schemas.microsoft.com/office/drawing/2014/main" id="{E7608DE3-DA98-4E95-B449-FB8A66CB629D}"/>
                </a:ext>
              </a:extLst>
            </p:cNvPr>
            <p:cNvCxnSpPr>
              <a:cxnSpLocks/>
            </p:cNvCxnSpPr>
            <p:nvPr/>
          </p:nvCxnSpPr>
          <p:spPr>
            <a:xfrm>
              <a:off x="965700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直線コネクタ 296">
              <a:extLst>
                <a:ext uri="{FF2B5EF4-FFF2-40B4-BE49-F238E27FC236}">
                  <a16:creationId xmlns:a16="http://schemas.microsoft.com/office/drawing/2014/main" id="{FFE08245-CA1F-4BCB-85C6-428CFD4D8098}"/>
                </a:ext>
              </a:extLst>
            </p:cNvPr>
            <p:cNvCxnSpPr>
              <a:cxnSpLocks/>
            </p:cNvCxnSpPr>
            <p:nvPr/>
          </p:nvCxnSpPr>
          <p:spPr>
            <a:xfrm>
              <a:off x="973131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線コネクタ 297">
              <a:extLst>
                <a:ext uri="{FF2B5EF4-FFF2-40B4-BE49-F238E27FC236}">
                  <a16:creationId xmlns:a16="http://schemas.microsoft.com/office/drawing/2014/main" id="{C751A40A-6F84-4EEA-810E-88387D73E23E}"/>
                </a:ext>
              </a:extLst>
            </p:cNvPr>
            <p:cNvCxnSpPr>
              <a:cxnSpLocks/>
            </p:cNvCxnSpPr>
            <p:nvPr/>
          </p:nvCxnSpPr>
          <p:spPr>
            <a:xfrm>
              <a:off x="976846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線コネクタ 298">
              <a:extLst>
                <a:ext uri="{FF2B5EF4-FFF2-40B4-BE49-F238E27FC236}">
                  <a16:creationId xmlns:a16="http://schemas.microsoft.com/office/drawing/2014/main" id="{EB2CDDA8-AFCB-4E1B-8F7A-20B52887E8AF}"/>
                </a:ext>
              </a:extLst>
            </p:cNvPr>
            <p:cNvCxnSpPr>
              <a:cxnSpLocks/>
            </p:cNvCxnSpPr>
            <p:nvPr/>
          </p:nvCxnSpPr>
          <p:spPr>
            <a:xfrm>
              <a:off x="980562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線コネクタ 299">
              <a:extLst>
                <a:ext uri="{FF2B5EF4-FFF2-40B4-BE49-F238E27FC236}">
                  <a16:creationId xmlns:a16="http://schemas.microsoft.com/office/drawing/2014/main" id="{14459E80-7902-4E10-A7F2-9AA2069FEE2E}"/>
                </a:ext>
              </a:extLst>
            </p:cNvPr>
            <p:cNvCxnSpPr>
              <a:cxnSpLocks/>
            </p:cNvCxnSpPr>
            <p:nvPr/>
          </p:nvCxnSpPr>
          <p:spPr>
            <a:xfrm>
              <a:off x="9842777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線コネクタ 300">
              <a:extLst>
                <a:ext uri="{FF2B5EF4-FFF2-40B4-BE49-F238E27FC236}">
                  <a16:creationId xmlns:a16="http://schemas.microsoft.com/office/drawing/2014/main" id="{EAE8000B-34AA-41FB-9074-BC4BD6D52BDC}"/>
                </a:ext>
              </a:extLst>
            </p:cNvPr>
            <p:cNvCxnSpPr>
              <a:cxnSpLocks/>
            </p:cNvCxnSpPr>
            <p:nvPr/>
          </p:nvCxnSpPr>
          <p:spPr>
            <a:xfrm>
              <a:off x="9879932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正方形/長方形 301">
              <a:extLst>
                <a:ext uri="{FF2B5EF4-FFF2-40B4-BE49-F238E27FC236}">
                  <a16:creationId xmlns:a16="http://schemas.microsoft.com/office/drawing/2014/main" id="{BFCF2FD5-5957-44DC-B451-A566370C150F}"/>
                </a:ext>
              </a:extLst>
            </p:cNvPr>
            <p:cNvSpPr/>
            <p:nvPr/>
          </p:nvSpPr>
          <p:spPr>
            <a:xfrm>
              <a:off x="9842740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5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303" name="直線コネクタ 302">
              <a:extLst>
                <a:ext uri="{FF2B5EF4-FFF2-40B4-BE49-F238E27FC236}">
                  <a16:creationId xmlns:a16="http://schemas.microsoft.com/office/drawing/2014/main" id="{B2F2F744-310F-45BD-BBE0-724CD66C684C}"/>
                </a:ext>
              </a:extLst>
            </p:cNvPr>
            <p:cNvCxnSpPr>
              <a:cxnSpLocks/>
            </p:cNvCxnSpPr>
            <p:nvPr/>
          </p:nvCxnSpPr>
          <p:spPr>
            <a:xfrm>
              <a:off x="10065709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直線コネクタ 303">
              <a:extLst>
                <a:ext uri="{FF2B5EF4-FFF2-40B4-BE49-F238E27FC236}">
                  <a16:creationId xmlns:a16="http://schemas.microsoft.com/office/drawing/2014/main" id="{F059B06B-B332-4DA1-BF43-2C4A3D9FE8B7}"/>
                </a:ext>
              </a:extLst>
            </p:cNvPr>
            <p:cNvCxnSpPr>
              <a:cxnSpLocks/>
            </p:cNvCxnSpPr>
            <p:nvPr/>
          </p:nvCxnSpPr>
          <p:spPr>
            <a:xfrm>
              <a:off x="991708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直線コネクタ 304">
              <a:extLst>
                <a:ext uri="{FF2B5EF4-FFF2-40B4-BE49-F238E27FC236}">
                  <a16:creationId xmlns:a16="http://schemas.microsoft.com/office/drawing/2014/main" id="{9C1D6C66-F338-43AB-B1CF-DBD1BD0AAB3C}"/>
                </a:ext>
              </a:extLst>
            </p:cNvPr>
            <p:cNvCxnSpPr>
              <a:cxnSpLocks/>
            </p:cNvCxnSpPr>
            <p:nvPr/>
          </p:nvCxnSpPr>
          <p:spPr>
            <a:xfrm>
              <a:off x="995424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直線コネクタ 305">
              <a:extLst>
                <a:ext uri="{FF2B5EF4-FFF2-40B4-BE49-F238E27FC236}">
                  <a16:creationId xmlns:a16="http://schemas.microsoft.com/office/drawing/2014/main" id="{BCF5133A-4DE3-45D6-8BC9-B1285141C3B6}"/>
                </a:ext>
              </a:extLst>
            </p:cNvPr>
            <p:cNvCxnSpPr>
              <a:cxnSpLocks/>
            </p:cNvCxnSpPr>
            <p:nvPr/>
          </p:nvCxnSpPr>
          <p:spPr>
            <a:xfrm>
              <a:off x="999139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直線コネクタ 306">
              <a:extLst>
                <a:ext uri="{FF2B5EF4-FFF2-40B4-BE49-F238E27FC236}">
                  <a16:creationId xmlns:a16="http://schemas.microsoft.com/office/drawing/2014/main" id="{54AD2BFB-46B0-4E26-873A-88573595DC8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855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直線コネクタ 307">
              <a:extLst>
                <a:ext uri="{FF2B5EF4-FFF2-40B4-BE49-F238E27FC236}">
                  <a16:creationId xmlns:a16="http://schemas.microsoft.com/office/drawing/2014/main" id="{4A48D8F4-42CA-4111-BE03-048BF31A71CD}"/>
                </a:ext>
              </a:extLst>
            </p:cNvPr>
            <p:cNvCxnSpPr>
              <a:cxnSpLocks/>
            </p:cNvCxnSpPr>
            <p:nvPr/>
          </p:nvCxnSpPr>
          <p:spPr>
            <a:xfrm>
              <a:off x="1010286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直線コネクタ 308">
              <a:extLst>
                <a:ext uri="{FF2B5EF4-FFF2-40B4-BE49-F238E27FC236}">
                  <a16:creationId xmlns:a16="http://schemas.microsoft.com/office/drawing/2014/main" id="{81D2D738-099F-464B-8A2D-0F3BC03200BB}"/>
                </a:ext>
              </a:extLst>
            </p:cNvPr>
            <p:cNvCxnSpPr>
              <a:cxnSpLocks/>
            </p:cNvCxnSpPr>
            <p:nvPr/>
          </p:nvCxnSpPr>
          <p:spPr>
            <a:xfrm>
              <a:off x="1014001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直線コネクタ 309">
              <a:extLst>
                <a:ext uri="{FF2B5EF4-FFF2-40B4-BE49-F238E27FC236}">
                  <a16:creationId xmlns:a16="http://schemas.microsoft.com/office/drawing/2014/main" id="{BE912EC5-1B83-4978-AE5C-A2EE40F021B6}"/>
                </a:ext>
              </a:extLst>
            </p:cNvPr>
            <p:cNvCxnSpPr>
              <a:cxnSpLocks/>
            </p:cNvCxnSpPr>
            <p:nvPr/>
          </p:nvCxnSpPr>
          <p:spPr>
            <a:xfrm>
              <a:off x="1017717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直線コネクタ 310">
              <a:extLst>
                <a:ext uri="{FF2B5EF4-FFF2-40B4-BE49-F238E27FC236}">
                  <a16:creationId xmlns:a16="http://schemas.microsoft.com/office/drawing/2014/main" id="{403CB4BF-8C5E-4A05-81F3-82E489D78F02}"/>
                </a:ext>
              </a:extLst>
            </p:cNvPr>
            <p:cNvCxnSpPr>
              <a:cxnSpLocks/>
            </p:cNvCxnSpPr>
            <p:nvPr/>
          </p:nvCxnSpPr>
          <p:spPr>
            <a:xfrm>
              <a:off x="1021433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線コネクタ 311">
              <a:extLst>
                <a:ext uri="{FF2B5EF4-FFF2-40B4-BE49-F238E27FC236}">
                  <a16:creationId xmlns:a16="http://schemas.microsoft.com/office/drawing/2014/main" id="{68C1DC1C-E5ED-4E5C-828A-CD3DFA3384F6}"/>
                </a:ext>
              </a:extLst>
            </p:cNvPr>
            <p:cNvCxnSpPr>
              <a:cxnSpLocks/>
            </p:cNvCxnSpPr>
            <p:nvPr/>
          </p:nvCxnSpPr>
          <p:spPr>
            <a:xfrm>
              <a:off x="10251485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" name="正方形/長方形 312">
              <a:extLst>
                <a:ext uri="{FF2B5EF4-FFF2-40B4-BE49-F238E27FC236}">
                  <a16:creationId xmlns:a16="http://schemas.microsoft.com/office/drawing/2014/main" id="{011B64D8-172E-44C9-823F-68F93D7FF9CC}"/>
                </a:ext>
              </a:extLst>
            </p:cNvPr>
            <p:cNvSpPr/>
            <p:nvPr/>
          </p:nvSpPr>
          <p:spPr>
            <a:xfrm>
              <a:off x="10214293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314" name="直線コネクタ 313">
              <a:extLst>
                <a:ext uri="{FF2B5EF4-FFF2-40B4-BE49-F238E27FC236}">
                  <a16:creationId xmlns:a16="http://schemas.microsoft.com/office/drawing/2014/main" id="{43767C7D-1CC7-45B5-BE93-974A0BCA02F8}"/>
                </a:ext>
              </a:extLst>
            </p:cNvPr>
            <p:cNvCxnSpPr>
              <a:cxnSpLocks/>
            </p:cNvCxnSpPr>
            <p:nvPr/>
          </p:nvCxnSpPr>
          <p:spPr>
            <a:xfrm>
              <a:off x="10437261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線コネクタ 314">
              <a:extLst>
                <a:ext uri="{FF2B5EF4-FFF2-40B4-BE49-F238E27FC236}">
                  <a16:creationId xmlns:a16="http://schemas.microsoft.com/office/drawing/2014/main" id="{773F907E-F05F-4B81-95C4-E5892CF5A0EA}"/>
                </a:ext>
              </a:extLst>
            </p:cNvPr>
            <p:cNvCxnSpPr>
              <a:cxnSpLocks/>
            </p:cNvCxnSpPr>
            <p:nvPr/>
          </p:nvCxnSpPr>
          <p:spPr>
            <a:xfrm>
              <a:off x="1028864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線コネクタ 315">
              <a:extLst>
                <a:ext uri="{FF2B5EF4-FFF2-40B4-BE49-F238E27FC236}">
                  <a16:creationId xmlns:a16="http://schemas.microsoft.com/office/drawing/2014/main" id="{1DF798D0-BC3A-4F6F-93E7-5092F5981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32579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線コネクタ 316">
              <a:extLst>
                <a:ext uri="{FF2B5EF4-FFF2-40B4-BE49-F238E27FC236}">
                  <a16:creationId xmlns:a16="http://schemas.microsoft.com/office/drawing/2014/main" id="{8DC022B7-D68F-4383-99E8-D344A2B1EBA8}"/>
                </a:ext>
              </a:extLst>
            </p:cNvPr>
            <p:cNvCxnSpPr>
              <a:cxnSpLocks/>
            </p:cNvCxnSpPr>
            <p:nvPr/>
          </p:nvCxnSpPr>
          <p:spPr>
            <a:xfrm>
              <a:off x="1036295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線コネクタ 317">
              <a:extLst>
                <a:ext uri="{FF2B5EF4-FFF2-40B4-BE49-F238E27FC236}">
                  <a16:creationId xmlns:a16="http://schemas.microsoft.com/office/drawing/2014/main" id="{CBD2EECC-6C96-4E3A-94BD-97FD06706189}"/>
                </a:ext>
              </a:extLst>
            </p:cNvPr>
            <p:cNvCxnSpPr>
              <a:cxnSpLocks/>
            </p:cNvCxnSpPr>
            <p:nvPr/>
          </p:nvCxnSpPr>
          <p:spPr>
            <a:xfrm>
              <a:off x="1040010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直線コネクタ 318">
              <a:extLst>
                <a:ext uri="{FF2B5EF4-FFF2-40B4-BE49-F238E27FC236}">
                  <a16:creationId xmlns:a16="http://schemas.microsoft.com/office/drawing/2014/main" id="{4ED5F487-ED98-44BE-BAC1-3F3EE31F9615}"/>
                </a:ext>
              </a:extLst>
            </p:cNvPr>
            <p:cNvCxnSpPr>
              <a:cxnSpLocks/>
            </p:cNvCxnSpPr>
            <p:nvPr/>
          </p:nvCxnSpPr>
          <p:spPr>
            <a:xfrm>
              <a:off x="10474417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FD338E04-3E3B-421F-9B5D-D367E1CBD3CA}"/>
                </a:ext>
              </a:extLst>
            </p:cNvPr>
            <p:cNvCxnSpPr>
              <a:cxnSpLocks/>
            </p:cNvCxnSpPr>
            <p:nvPr/>
          </p:nvCxnSpPr>
          <p:spPr>
            <a:xfrm>
              <a:off x="1051157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直線コネクタ 320">
              <a:extLst>
                <a:ext uri="{FF2B5EF4-FFF2-40B4-BE49-F238E27FC236}">
                  <a16:creationId xmlns:a16="http://schemas.microsoft.com/office/drawing/2014/main" id="{C3BC0151-CF94-4ACB-A9C4-DDDA4A1A12CA}"/>
                </a:ext>
              </a:extLst>
            </p:cNvPr>
            <p:cNvCxnSpPr>
              <a:cxnSpLocks/>
            </p:cNvCxnSpPr>
            <p:nvPr/>
          </p:nvCxnSpPr>
          <p:spPr>
            <a:xfrm>
              <a:off x="10548727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コネクタ 321">
              <a:extLst>
                <a:ext uri="{FF2B5EF4-FFF2-40B4-BE49-F238E27FC236}">
                  <a16:creationId xmlns:a16="http://schemas.microsoft.com/office/drawing/2014/main" id="{0E4689BF-B6A1-483E-8ED4-A866AEA0DD1A}"/>
                </a:ext>
              </a:extLst>
            </p:cNvPr>
            <p:cNvCxnSpPr>
              <a:cxnSpLocks/>
            </p:cNvCxnSpPr>
            <p:nvPr/>
          </p:nvCxnSpPr>
          <p:spPr>
            <a:xfrm>
              <a:off x="1058588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>
              <a:extLst>
                <a:ext uri="{FF2B5EF4-FFF2-40B4-BE49-F238E27FC236}">
                  <a16:creationId xmlns:a16="http://schemas.microsoft.com/office/drawing/2014/main" id="{44F38DF0-166E-4BAA-A1B4-6014D606BE61}"/>
                </a:ext>
              </a:extLst>
            </p:cNvPr>
            <p:cNvCxnSpPr>
              <a:cxnSpLocks/>
            </p:cNvCxnSpPr>
            <p:nvPr/>
          </p:nvCxnSpPr>
          <p:spPr>
            <a:xfrm>
              <a:off x="10623038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正方形/長方形 323">
              <a:extLst>
                <a:ext uri="{FF2B5EF4-FFF2-40B4-BE49-F238E27FC236}">
                  <a16:creationId xmlns:a16="http://schemas.microsoft.com/office/drawing/2014/main" id="{716F35E0-6C80-4940-BFEC-AB8F2916EA3D}"/>
                </a:ext>
              </a:extLst>
            </p:cNvPr>
            <p:cNvSpPr/>
            <p:nvPr/>
          </p:nvSpPr>
          <p:spPr>
            <a:xfrm>
              <a:off x="10585845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7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325" name="直線コネクタ 324">
              <a:extLst>
                <a:ext uri="{FF2B5EF4-FFF2-40B4-BE49-F238E27FC236}">
                  <a16:creationId xmlns:a16="http://schemas.microsoft.com/office/drawing/2014/main" id="{C08CD85B-9F02-4281-96C2-B2759181128E}"/>
                </a:ext>
              </a:extLst>
            </p:cNvPr>
            <p:cNvCxnSpPr>
              <a:cxnSpLocks/>
            </p:cNvCxnSpPr>
            <p:nvPr/>
          </p:nvCxnSpPr>
          <p:spPr>
            <a:xfrm>
              <a:off x="10808814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線コネクタ 325">
              <a:extLst>
                <a:ext uri="{FF2B5EF4-FFF2-40B4-BE49-F238E27FC236}">
                  <a16:creationId xmlns:a16="http://schemas.microsoft.com/office/drawing/2014/main" id="{CBCE53FC-C2BF-4E35-885E-6317FD671DF9}"/>
                </a:ext>
              </a:extLst>
            </p:cNvPr>
            <p:cNvCxnSpPr>
              <a:cxnSpLocks/>
            </p:cNvCxnSpPr>
            <p:nvPr/>
          </p:nvCxnSpPr>
          <p:spPr>
            <a:xfrm>
              <a:off x="1066019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コネクタ 326">
              <a:extLst>
                <a:ext uri="{FF2B5EF4-FFF2-40B4-BE49-F238E27FC236}">
                  <a16:creationId xmlns:a16="http://schemas.microsoft.com/office/drawing/2014/main" id="{FA960C28-92F0-4978-83FE-939644FF4BB0}"/>
                </a:ext>
              </a:extLst>
            </p:cNvPr>
            <p:cNvCxnSpPr>
              <a:cxnSpLocks/>
            </p:cNvCxnSpPr>
            <p:nvPr/>
          </p:nvCxnSpPr>
          <p:spPr>
            <a:xfrm>
              <a:off x="1069734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線コネクタ 327">
              <a:extLst>
                <a:ext uri="{FF2B5EF4-FFF2-40B4-BE49-F238E27FC236}">
                  <a16:creationId xmlns:a16="http://schemas.microsoft.com/office/drawing/2014/main" id="{C0495C62-9B99-456B-9E75-4453A785AB90}"/>
                </a:ext>
              </a:extLst>
            </p:cNvPr>
            <p:cNvCxnSpPr>
              <a:cxnSpLocks/>
            </p:cNvCxnSpPr>
            <p:nvPr/>
          </p:nvCxnSpPr>
          <p:spPr>
            <a:xfrm>
              <a:off x="1073450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コネクタ 328">
              <a:extLst>
                <a:ext uri="{FF2B5EF4-FFF2-40B4-BE49-F238E27FC236}">
                  <a16:creationId xmlns:a16="http://schemas.microsoft.com/office/drawing/2014/main" id="{B556C012-EF60-4BF6-99E2-43E8BDC545A9}"/>
                </a:ext>
              </a:extLst>
            </p:cNvPr>
            <p:cNvCxnSpPr>
              <a:cxnSpLocks/>
            </p:cNvCxnSpPr>
            <p:nvPr/>
          </p:nvCxnSpPr>
          <p:spPr>
            <a:xfrm>
              <a:off x="1077165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>
              <a:extLst>
                <a:ext uri="{FF2B5EF4-FFF2-40B4-BE49-F238E27FC236}">
                  <a16:creationId xmlns:a16="http://schemas.microsoft.com/office/drawing/2014/main" id="{FF53F1C5-564A-4B19-9489-FBDE1E8A20C5}"/>
                </a:ext>
              </a:extLst>
            </p:cNvPr>
            <p:cNvCxnSpPr>
              <a:cxnSpLocks/>
            </p:cNvCxnSpPr>
            <p:nvPr/>
          </p:nvCxnSpPr>
          <p:spPr>
            <a:xfrm>
              <a:off x="1084597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線コネクタ 330">
              <a:extLst>
                <a:ext uri="{FF2B5EF4-FFF2-40B4-BE49-F238E27FC236}">
                  <a16:creationId xmlns:a16="http://schemas.microsoft.com/office/drawing/2014/main" id="{AEA56A03-2B0B-425F-8658-8119E536C6A5}"/>
                </a:ext>
              </a:extLst>
            </p:cNvPr>
            <p:cNvCxnSpPr>
              <a:cxnSpLocks/>
            </p:cNvCxnSpPr>
            <p:nvPr/>
          </p:nvCxnSpPr>
          <p:spPr>
            <a:xfrm>
              <a:off x="1088312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直線コネクタ 331">
              <a:extLst>
                <a:ext uri="{FF2B5EF4-FFF2-40B4-BE49-F238E27FC236}">
                  <a16:creationId xmlns:a16="http://schemas.microsoft.com/office/drawing/2014/main" id="{86500057-DA35-430C-A981-53AE9F5B3330}"/>
                </a:ext>
              </a:extLst>
            </p:cNvPr>
            <p:cNvCxnSpPr>
              <a:cxnSpLocks/>
            </p:cNvCxnSpPr>
            <p:nvPr/>
          </p:nvCxnSpPr>
          <p:spPr>
            <a:xfrm>
              <a:off x="1092028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直線コネクタ 332">
              <a:extLst>
                <a:ext uri="{FF2B5EF4-FFF2-40B4-BE49-F238E27FC236}">
                  <a16:creationId xmlns:a16="http://schemas.microsoft.com/office/drawing/2014/main" id="{9A701F58-7EFD-4D38-AC7E-4BF464083108}"/>
                </a:ext>
              </a:extLst>
            </p:cNvPr>
            <p:cNvCxnSpPr>
              <a:cxnSpLocks/>
            </p:cNvCxnSpPr>
            <p:nvPr/>
          </p:nvCxnSpPr>
          <p:spPr>
            <a:xfrm>
              <a:off x="1095743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直線コネクタ 333">
              <a:extLst>
                <a:ext uri="{FF2B5EF4-FFF2-40B4-BE49-F238E27FC236}">
                  <a16:creationId xmlns:a16="http://schemas.microsoft.com/office/drawing/2014/main" id="{D0CA0AE0-01CC-4A52-96B4-0530C5FAE579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91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5" name="正方形/長方形 334">
              <a:extLst>
                <a:ext uri="{FF2B5EF4-FFF2-40B4-BE49-F238E27FC236}">
                  <a16:creationId xmlns:a16="http://schemas.microsoft.com/office/drawing/2014/main" id="{378D6D99-052A-4C5E-8653-133E2CEBA7F1}"/>
                </a:ext>
              </a:extLst>
            </p:cNvPr>
            <p:cNvSpPr/>
            <p:nvPr/>
          </p:nvSpPr>
          <p:spPr>
            <a:xfrm>
              <a:off x="10957398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8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336" name="直線コネクタ 335">
              <a:extLst>
                <a:ext uri="{FF2B5EF4-FFF2-40B4-BE49-F238E27FC236}">
                  <a16:creationId xmlns:a16="http://schemas.microsoft.com/office/drawing/2014/main" id="{4EE288B2-6870-46E0-88FB-042F75623983}"/>
                </a:ext>
              </a:extLst>
            </p:cNvPr>
            <p:cNvCxnSpPr>
              <a:cxnSpLocks/>
            </p:cNvCxnSpPr>
            <p:nvPr/>
          </p:nvCxnSpPr>
          <p:spPr>
            <a:xfrm>
              <a:off x="11180367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直線コネクタ 336">
              <a:extLst>
                <a:ext uri="{FF2B5EF4-FFF2-40B4-BE49-F238E27FC236}">
                  <a16:creationId xmlns:a16="http://schemas.microsoft.com/office/drawing/2014/main" id="{FEBBF2B3-FA0B-4959-A75C-C78983747743}"/>
                </a:ext>
              </a:extLst>
            </p:cNvPr>
            <p:cNvCxnSpPr>
              <a:cxnSpLocks/>
            </p:cNvCxnSpPr>
            <p:nvPr/>
          </p:nvCxnSpPr>
          <p:spPr>
            <a:xfrm>
              <a:off x="1103174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直線コネクタ 337">
              <a:extLst>
                <a:ext uri="{FF2B5EF4-FFF2-40B4-BE49-F238E27FC236}">
                  <a16:creationId xmlns:a16="http://schemas.microsoft.com/office/drawing/2014/main" id="{89A68D17-0767-4097-B9CE-BE175E988989}"/>
                </a:ext>
              </a:extLst>
            </p:cNvPr>
            <p:cNvCxnSpPr>
              <a:cxnSpLocks/>
            </p:cNvCxnSpPr>
            <p:nvPr/>
          </p:nvCxnSpPr>
          <p:spPr>
            <a:xfrm>
              <a:off x="1106890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直線コネクタ 338">
              <a:extLst>
                <a:ext uri="{FF2B5EF4-FFF2-40B4-BE49-F238E27FC236}">
                  <a16:creationId xmlns:a16="http://schemas.microsoft.com/office/drawing/2014/main" id="{CF409886-8507-42A6-8624-E37706674DE3}"/>
                </a:ext>
              </a:extLst>
            </p:cNvPr>
            <p:cNvCxnSpPr>
              <a:cxnSpLocks/>
            </p:cNvCxnSpPr>
            <p:nvPr/>
          </p:nvCxnSpPr>
          <p:spPr>
            <a:xfrm>
              <a:off x="1110605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直線コネクタ 339">
              <a:extLst>
                <a:ext uri="{FF2B5EF4-FFF2-40B4-BE49-F238E27FC236}">
                  <a16:creationId xmlns:a16="http://schemas.microsoft.com/office/drawing/2014/main" id="{71DF52C9-904F-4620-B3A9-2A0CDC35494D}"/>
                </a:ext>
              </a:extLst>
            </p:cNvPr>
            <p:cNvCxnSpPr>
              <a:cxnSpLocks/>
            </p:cNvCxnSpPr>
            <p:nvPr/>
          </p:nvCxnSpPr>
          <p:spPr>
            <a:xfrm>
              <a:off x="1114321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線コネクタ 340">
              <a:extLst>
                <a:ext uri="{FF2B5EF4-FFF2-40B4-BE49-F238E27FC236}">
                  <a16:creationId xmlns:a16="http://schemas.microsoft.com/office/drawing/2014/main" id="{A4506A2F-25CA-4EC7-B529-A91065176F4A}"/>
                </a:ext>
              </a:extLst>
            </p:cNvPr>
            <p:cNvCxnSpPr>
              <a:cxnSpLocks/>
            </p:cNvCxnSpPr>
            <p:nvPr/>
          </p:nvCxnSpPr>
          <p:spPr>
            <a:xfrm>
              <a:off x="1121752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直線コネクタ 341">
              <a:extLst>
                <a:ext uri="{FF2B5EF4-FFF2-40B4-BE49-F238E27FC236}">
                  <a16:creationId xmlns:a16="http://schemas.microsoft.com/office/drawing/2014/main" id="{ADC77FBA-70F1-4338-851A-0ECD3A602A6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467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直線コネクタ 342">
              <a:extLst>
                <a:ext uri="{FF2B5EF4-FFF2-40B4-BE49-F238E27FC236}">
                  <a16:creationId xmlns:a16="http://schemas.microsoft.com/office/drawing/2014/main" id="{E017DC3B-32A7-4943-81E4-DC23FBE2ECAA}"/>
                </a:ext>
              </a:extLst>
            </p:cNvPr>
            <p:cNvCxnSpPr>
              <a:cxnSpLocks/>
            </p:cNvCxnSpPr>
            <p:nvPr/>
          </p:nvCxnSpPr>
          <p:spPr>
            <a:xfrm>
              <a:off x="1129183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直線コネクタ 343">
              <a:extLst>
                <a:ext uri="{FF2B5EF4-FFF2-40B4-BE49-F238E27FC236}">
                  <a16:creationId xmlns:a16="http://schemas.microsoft.com/office/drawing/2014/main" id="{5241ADB2-41EC-461B-B2B1-F3A3F54567E9}"/>
                </a:ext>
              </a:extLst>
            </p:cNvPr>
            <p:cNvCxnSpPr>
              <a:cxnSpLocks/>
            </p:cNvCxnSpPr>
            <p:nvPr/>
          </p:nvCxnSpPr>
          <p:spPr>
            <a:xfrm>
              <a:off x="1132898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直線コネクタ 344">
              <a:extLst>
                <a:ext uri="{FF2B5EF4-FFF2-40B4-BE49-F238E27FC236}">
                  <a16:creationId xmlns:a16="http://schemas.microsoft.com/office/drawing/2014/main" id="{D87209DA-6682-4D10-843D-E24720B97882}"/>
                </a:ext>
              </a:extLst>
            </p:cNvPr>
            <p:cNvCxnSpPr>
              <a:cxnSpLocks/>
            </p:cNvCxnSpPr>
            <p:nvPr/>
          </p:nvCxnSpPr>
          <p:spPr>
            <a:xfrm>
              <a:off x="11366143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6" name="正方形/長方形 345">
              <a:extLst>
                <a:ext uri="{FF2B5EF4-FFF2-40B4-BE49-F238E27FC236}">
                  <a16:creationId xmlns:a16="http://schemas.microsoft.com/office/drawing/2014/main" id="{8B033015-65FF-415C-9779-09A902A01362}"/>
                </a:ext>
              </a:extLst>
            </p:cNvPr>
            <p:cNvSpPr/>
            <p:nvPr/>
          </p:nvSpPr>
          <p:spPr>
            <a:xfrm>
              <a:off x="11328951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347" name="直線コネクタ 346">
              <a:extLst>
                <a:ext uri="{FF2B5EF4-FFF2-40B4-BE49-F238E27FC236}">
                  <a16:creationId xmlns:a16="http://schemas.microsoft.com/office/drawing/2014/main" id="{DEE30A54-D41B-4621-803F-ECD414E6A599}"/>
                </a:ext>
              </a:extLst>
            </p:cNvPr>
            <p:cNvCxnSpPr>
              <a:cxnSpLocks/>
            </p:cNvCxnSpPr>
            <p:nvPr/>
          </p:nvCxnSpPr>
          <p:spPr>
            <a:xfrm>
              <a:off x="11551920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直線コネクタ 347">
              <a:extLst>
                <a:ext uri="{FF2B5EF4-FFF2-40B4-BE49-F238E27FC236}">
                  <a16:creationId xmlns:a16="http://schemas.microsoft.com/office/drawing/2014/main" id="{CB37F94C-C46C-4119-B07F-183CEE5F7A22}"/>
                </a:ext>
              </a:extLst>
            </p:cNvPr>
            <p:cNvCxnSpPr>
              <a:cxnSpLocks/>
            </p:cNvCxnSpPr>
            <p:nvPr/>
          </p:nvCxnSpPr>
          <p:spPr>
            <a:xfrm>
              <a:off x="1140329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直線コネクタ 348">
              <a:extLst>
                <a:ext uri="{FF2B5EF4-FFF2-40B4-BE49-F238E27FC236}">
                  <a16:creationId xmlns:a16="http://schemas.microsoft.com/office/drawing/2014/main" id="{D6FACB5F-D5BB-467D-A670-7E8092B075C1}"/>
                </a:ext>
              </a:extLst>
            </p:cNvPr>
            <p:cNvCxnSpPr>
              <a:cxnSpLocks/>
            </p:cNvCxnSpPr>
            <p:nvPr/>
          </p:nvCxnSpPr>
          <p:spPr>
            <a:xfrm>
              <a:off x="1144045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直線コネクタ 349">
              <a:extLst>
                <a:ext uri="{FF2B5EF4-FFF2-40B4-BE49-F238E27FC236}">
                  <a16:creationId xmlns:a16="http://schemas.microsoft.com/office/drawing/2014/main" id="{16B3A9C3-890A-4046-AFE8-74484A6A1F66}"/>
                </a:ext>
              </a:extLst>
            </p:cNvPr>
            <p:cNvCxnSpPr>
              <a:cxnSpLocks/>
            </p:cNvCxnSpPr>
            <p:nvPr/>
          </p:nvCxnSpPr>
          <p:spPr>
            <a:xfrm>
              <a:off x="11477609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直線コネクタ 350">
              <a:extLst>
                <a:ext uri="{FF2B5EF4-FFF2-40B4-BE49-F238E27FC236}">
                  <a16:creationId xmlns:a16="http://schemas.microsoft.com/office/drawing/2014/main" id="{D837616E-A5D6-4369-842E-6CDAB93D19EE}"/>
                </a:ext>
              </a:extLst>
            </p:cNvPr>
            <p:cNvCxnSpPr>
              <a:cxnSpLocks/>
            </p:cNvCxnSpPr>
            <p:nvPr/>
          </p:nvCxnSpPr>
          <p:spPr>
            <a:xfrm>
              <a:off x="1151476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直線コネクタ 351">
              <a:extLst>
                <a:ext uri="{FF2B5EF4-FFF2-40B4-BE49-F238E27FC236}">
                  <a16:creationId xmlns:a16="http://schemas.microsoft.com/office/drawing/2014/main" id="{B9D3FF74-077E-49E6-A7CB-CF6DBA598737}"/>
                </a:ext>
              </a:extLst>
            </p:cNvPr>
            <p:cNvCxnSpPr>
              <a:cxnSpLocks/>
            </p:cNvCxnSpPr>
            <p:nvPr/>
          </p:nvCxnSpPr>
          <p:spPr>
            <a:xfrm>
              <a:off x="1158907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線コネクタ 352">
              <a:extLst>
                <a:ext uri="{FF2B5EF4-FFF2-40B4-BE49-F238E27FC236}">
                  <a16:creationId xmlns:a16="http://schemas.microsoft.com/office/drawing/2014/main" id="{99C8F7E9-AE4B-4701-AB53-452558CD5423}"/>
                </a:ext>
              </a:extLst>
            </p:cNvPr>
            <p:cNvCxnSpPr>
              <a:cxnSpLocks/>
            </p:cNvCxnSpPr>
            <p:nvPr/>
          </p:nvCxnSpPr>
          <p:spPr>
            <a:xfrm>
              <a:off x="1162623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直線コネクタ 353">
              <a:extLst>
                <a:ext uri="{FF2B5EF4-FFF2-40B4-BE49-F238E27FC236}">
                  <a16:creationId xmlns:a16="http://schemas.microsoft.com/office/drawing/2014/main" id="{F4A938A4-B7AE-4899-95CC-5D61AA375E98}"/>
                </a:ext>
              </a:extLst>
            </p:cNvPr>
            <p:cNvCxnSpPr>
              <a:cxnSpLocks/>
            </p:cNvCxnSpPr>
            <p:nvPr/>
          </p:nvCxnSpPr>
          <p:spPr>
            <a:xfrm>
              <a:off x="1166338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直線コネクタ 354">
              <a:extLst>
                <a:ext uri="{FF2B5EF4-FFF2-40B4-BE49-F238E27FC236}">
                  <a16:creationId xmlns:a16="http://schemas.microsoft.com/office/drawing/2014/main" id="{1366C330-1390-4457-8988-F37AC15966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0054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直線コネクタ 355">
              <a:extLst>
                <a:ext uri="{FF2B5EF4-FFF2-40B4-BE49-F238E27FC236}">
                  <a16:creationId xmlns:a16="http://schemas.microsoft.com/office/drawing/2014/main" id="{F94B1115-6003-478B-B83E-4F332B06ADCE}"/>
                </a:ext>
              </a:extLst>
            </p:cNvPr>
            <p:cNvCxnSpPr>
              <a:cxnSpLocks/>
            </p:cNvCxnSpPr>
            <p:nvPr/>
          </p:nvCxnSpPr>
          <p:spPr>
            <a:xfrm>
              <a:off x="11737696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7" name="正方形/長方形 356">
              <a:extLst>
                <a:ext uri="{FF2B5EF4-FFF2-40B4-BE49-F238E27FC236}">
                  <a16:creationId xmlns:a16="http://schemas.microsoft.com/office/drawing/2014/main" id="{9C86AFFE-CABB-4404-B51B-30A1EAC8BAE7}"/>
                </a:ext>
              </a:extLst>
            </p:cNvPr>
            <p:cNvSpPr/>
            <p:nvPr/>
          </p:nvSpPr>
          <p:spPr>
            <a:xfrm>
              <a:off x="11700504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358" name="直線コネクタ 357">
              <a:extLst>
                <a:ext uri="{FF2B5EF4-FFF2-40B4-BE49-F238E27FC236}">
                  <a16:creationId xmlns:a16="http://schemas.microsoft.com/office/drawing/2014/main" id="{A8529D8D-FF19-4A1F-AC98-97B01B61D491}"/>
                </a:ext>
              </a:extLst>
            </p:cNvPr>
            <p:cNvCxnSpPr>
              <a:cxnSpLocks/>
            </p:cNvCxnSpPr>
            <p:nvPr/>
          </p:nvCxnSpPr>
          <p:spPr>
            <a:xfrm>
              <a:off x="11923473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直線コネクタ 358">
              <a:extLst>
                <a:ext uri="{FF2B5EF4-FFF2-40B4-BE49-F238E27FC236}">
                  <a16:creationId xmlns:a16="http://schemas.microsoft.com/office/drawing/2014/main" id="{8838AE8C-4E5E-4714-A722-DEEA545BC613}"/>
                </a:ext>
              </a:extLst>
            </p:cNvPr>
            <p:cNvCxnSpPr>
              <a:cxnSpLocks/>
            </p:cNvCxnSpPr>
            <p:nvPr/>
          </p:nvCxnSpPr>
          <p:spPr>
            <a:xfrm>
              <a:off x="1177485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直線コネクタ 359">
              <a:extLst>
                <a:ext uri="{FF2B5EF4-FFF2-40B4-BE49-F238E27FC236}">
                  <a16:creationId xmlns:a16="http://schemas.microsoft.com/office/drawing/2014/main" id="{0C40649A-9A12-4613-9E9C-2C29ED2FAB4A}"/>
                </a:ext>
              </a:extLst>
            </p:cNvPr>
            <p:cNvCxnSpPr>
              <a:cxnSpLocks/>
            </p:cNvCxnSpPr>
            <p:nvPr/>
          </p:nvCxnSpPr>
          <p:spPr>
            <a:xfrm>
              <a:off x="11812007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直線コネクタ 360">
              <a:extLst>
                <a:ext uri="{FF2B5EF4-FFF2-40B4-BE49-F238E27FC236}">
                  <a16:creationId xmlns:a16="http://schemas.microsoft.com/office/drawing/2014/main" id="{EEECB367-D8D6-4A02-B6E6-3DBE5B4A3FBB}"/>
                </a:ext>
              </a:extLst>
            </p:cNvPr>
            <p:cNvCxnSpPr>
              <a:cxnSpLocks/>
            </p:cNvCxnSpPr>
            <p:nvPr/>
          </p:nvCxnSpPr>
          <p:spPr>
            <a:xfrm>
              <a:off x="11849162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直線コネクタ 361">
              <a:extLst>
                <a:ext uri="{FF2B5EF4-FFF2-40B4-BE49-F238E27FC236}">
                  <a16:creationId xmlns:a16="http://schemas.microsoft.com/office/drawing/2014/main" id="{45757C65-4769-44BC-9652-DA0BB79AAF64}"/>
                </a:ext>
              </a:extLst>
            </p:cNvPr>
            <p:cNvCxnSpPr>
              <a:cxnSpLocks/>
            </p:cNvCxnSpPr>
            <p:nvPr/>
          </p:nvCxnSpPr>
          <p:spPr>
            <a:xfrm>
              <a:off x="11886317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直線コネクタ 362">
              <a:extLst>
                <a:ext uri="{FF2B5EF4-FFF2-40B4-BE49-F238E27FC236}">
                  <a16:creationId xmlns:a16="http://schemas.microsoft.com/office/drawing/2014/main" id="{566AB196-44A5-4F7C-AB03-A48B3ED5EE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6062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直線コネクタ 363">
              <a:extLst>
                <a:ext uri="{FF2B5EF4-FFF2-40B4-BE49-F238E27FC236}">
                  <a16:creationId xmlns:a16="http://schemas.microsoft.com/office/drawing/2014/main" id="{ED65DD29-E2CB-46AE-AA47-1083A3C173D3}"/>
                </a:ext>
              </a:extLst>
            </p:cNvPr>
            <p:cNvCxnSpPr>
              <a:cxnSpLocks/>
            </p:cNvCxnSpPr>
            <p:nvPr/>
          </p:nvCxnSpPr>
          <p:spPr>
            <a:xfrm>
              <a:off x="11997783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直線コネクタ 364">
              <a:extLst>
                <a:ext uri="{FF2B5EF4-FFF2-40B4-BE49-F238E27FC236}">
                  <a16:creationId xmlns:a16="http://schemas.microsoft.com/office/drawing/2014/main" id="{E30155C8-50ED-4449-BD3D-9CD652E75C82}"/>
                </a:ext>
              </a:extLst>
            </p:cNvPr>
            <p:cNvCxnSpPr>
              <a:cxnSpLocks/>
            </p:cNvCxnSpPr>
            <p:nvPr/>
          </p:nvCxnSpPr>
          <p:spPr>
            <a:xfrm>
              <a:off x="12034938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直線コネクタ 365">
              <a:extLst>
                <a:ext uri="{FF2B5EF4-FFF2-40B4-BE49-F238E27FC236}">
                  <a16:creationId xmlns:a16="http://schemas.microsoft.com/office/drawing/2014/main" id="{B4D90105-CC7B-4ADA-B17B-0CCF58FF06C7}"/>
                </a:ext>
              </a:extLst>
            </p:cNvPr>
            <p:cNvCxnSpPr>
              <a:cxnSpLocks/>
            </p:cNvCxnSpPr>
            <p:nvPr/>
          </p:nvCxnSpPr>
          <p:spPr>
            <a:xfrm>
              <a:off x="1207209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直線コネクタ 366">
              <a:extLst>
                <a:ext uri="{FF2B5EF4-FFF2-40B4-BE49-F238E27FC236}">
                  <a16:creationId xmlns:a16="http://schemas.microsoft.com/office/drawing/2014/main" id="{C0E36948-1A6E-4FDC-A4A4-B0AB0C302ECB}"/>
                </a:ext>
              </a:extLst>
            </p:cNvPr>
            <p:cNvCxnSpPr>
              <a:cxnSpLocks/>
            </p:cNvCxnSpPr>
            <p:nvPr/>
          </p:nvCxnSpPr>
          <p:spPr>
            <a:xfrm>
              <a:off x="12109249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正方形/長方形 367">
              <a:extLst>
                <a:ext uri="{FF2B5EF4-FFF2-40B4-BE49-F238E27FC236}">
                  <a16:creationId xmlns:a16="http://schemas.microsoft.com/office/drawing/2014/main" id="{21DD53B7-AA65-40CB-9888-3BF497DF73C7}"/>
                </a:ext>
              </a:extLst>
            </p:cNvPr>
            <p:cNvSpPr/>
            <p:nvPr/>
          </p:nvSpPr>
          <p:spPr>
            <a:xfrm>
              <a:off x="12072057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11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369" name="直線コネクタ 368">
              <a:extLst>
                <a:ext uri="{FF2B5EF4-FFF2-40B4-BE49-F238E27FC236}">
                  <a16:creationId xmlns:a16="http://schemas.microsoft.com/office/drawing/2014/main" id="{E056E3A5-CD5F-498F-B78B-69E913957272}"/>
                </a:ext>
              </a:extLst>
            </p:cNvPr>
            <p:cNvCxnSpPr>
              <a:cxnSpLocks/>
            </p:cNvCxnSpPr>
            <p:nvPr/>
          </p:nvCxnSpPr>
          <p:spPr>
            <a:xfrm>
              <a:off x="12295025" y="218529"/>
              <a:ext cx="0" cy="88676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直線コネクタ 369">
              <a:extLst>
                <a:ext uri="{FF2B5EF4-FFF2-40B4-BE49-F238E27FC236}">
                  <a16:creationId xmlns:a16="http://schemas.microsoft.com/office/drawing/2014/main" id="{3A4637D7-FD2A-40CA-A5B1-F6F4576BB55C}"/>
                </a:ext>
              </a:extLst>
            </p:cNvPr>
            <p:cNvCxnSpPr>
              <a:cxnSpLocks/>
            </p:cNvCxnSpPr>
            <p:nvPr/>
          </p:nvCxnSpPr>
          <p:spPr>
            <a:xfrm>
              <a:off x="12146404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直線コネクタ 370">
              <a:extLst>
                <a:ext uri="{FF2B5EF4-FFF2-40B4-BE49-F238E27FC236}">
                  <a16:creationId xmlns:a16="http://schemas.microsoft.com/office/drawing/2014/main" id="{35E7EA75-7992-4A2D-9528-774E437B3560}"/>
                </a:ext>
              </a:extLst>
            </p:cNvPr>
            <p:cNvCxnSpPr>
              <a:cxnSpLocks/>
            </p:cNvCxnSpPr>
            <p:nvPr/>
          </p:nvCxnSpPr>
          <p:spPr>
            <a:xfrm>
              <a:off x="1218356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直線コネクタ 371">
              <a:extLst>
                <a:ext uri="{FF2B5EF4-FFF2-40B4-BE49-F238E27FC236}">
                  <a16:creationId xmlns:a16="http://schemas.microsoft.com/office/drawing/2014/main" id="{758016D7-2933-49DD-9162-C92B1F8CC283}"/>
                </a:ext>
              </a:extLst>
            </p:cNvPr>
            <p:cNvCxnSpPr>
              <a:cxnSpLocks/>
            </p:cNvCxnSpPr>
            <p:nvPr/>
          </p:nvCxnSpPr>
          <p:spPr>
            <a:xfrm>
              <a:off x="12220715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直線コネクタ 372">
              <a:extLst>
                <a:ext uri="{FF2B5EF4-FFF2-40B4-BE49-F238E27FC236}">
                  <a16:creationId xmlns:a16="http://schemas.microsoft.com/office/drawing/2014/main" id="{00173D7D-A47C-4995-B210-57CC9A965838}"/>
                </a:ext>
              </a:extLst>
            </p:cNvPr>
            <p:cNvCxnSpPr>
              <a:cxnSpLocks/>
            </p:cNvCxnSpPr>
            <p:nvPr/>
          </p:nvCxnSpPr>
          <p:spPr>
            <a:xfrm>
              <a:off x="12257870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直線コネクタ 373">
              <a:extLst>
                <a:ext uri="{FF2B5EF4-FFF2-40B4-BE49-F238E27FC236}">
                  <a16:creationId xmlns:a16="http://schemas.microsoft.com/office/drawing/2014/main" id="{102AB5A6-8BBB-4C09-B190-E8F3E3B3EC65}"/>
                </a:ext>
              </a:extLst>
            </p:cNvPr>
            <p:cNvCxnSpPr>
              <a:cxnSpLocks/>
            </p:cNvCxnSpPr>
            <p:nvPr/>
          </p:nvCxnSpPr>
          <p:spPr>
            <a:xfrm>
              <a:off x="1233218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直線コネクタ 374">
              <a:extLst>
                <a:ext uri="{FF2B5EF4-FFF2-40B4-BE49-F238E27FC236}">
                  <a16:creationId xmlns:a16="http://schemas.microsoft.com/office/drawing/2014/main" id="{92646683-3A53-4704-A99E-0F90A653C0F6}"/>
                </a:ext>
              </a:extLst>
            </p:cNvPr>
            <p:cNvCxnSpPr>
              <a:cxnSpLocks/>
            </p:cNvCxnSpPr>
            <p:nvPr/>
          </p:nvCxnSpPr>
          <p:spPr>
            <a:xfrm>
              <a:off x="1236933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直線コネクタ 375">
              <a:extLst>
                <a:ext uri="{FF2B5EF4-FFF2-40B4-BE49-F238E27FC236}">
                  <a16:creationId xmlns:a16="http://schemas.microsoft.com/office/drawing/2014/main" id="{586CB580-EF01-4D52-9672-9BC3FC4FF796}"/>
                </a:ext>
              </a:extLst>
            </p:cNvPr>
            <p:cNvCxnSpPr>
              <a:cxnSpLocks/>
            </p:cNvCxnSpPr>
            <p:nvPr/>
          </p:nvCxnSpPr>
          <p:spPr>
            <a:xfrm>
              <a:off x="12406491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直線コネクタ 376">
              <a:extLst>
                <a:ext uri="{FF2B5EF4-FFF2-40B4-BE49-F238E27FC236}">
                  <a16:creationId xmlns:a16="http://schemas.microsoft.com/office/drawing/2014/main" id="{5DA1A301-AE7E-4317-B0F2-820B55F13573}"/>
                </a:ext>
              </a:extLst>
            </p:cNvPr>
            <p:cNvCxnSpPr>
              <a:cxnSpLocks/>
            </p:cNvCxnSpPr>
            <p:nvPr/>
          </p:nvCxnSpPr>
          <p:spPr>
            <a:xfrm>
              <a:off x="12443646" y="248088"/>
              <a:ext cx="0" cy="5911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直線コネクタ 377">
              <a:extLst>
                <a:ext uri="{FF2B5EF4-FFF2-40B4-BE49-F238E27FC236}">
                  <a16:creationId xmlns:a16="http://schemas.microsoft.com/office/drawing/2014/main" id="{B1DEE347-7921-4F5B-973F-A58CD7E4147C}"/>
                </a:ext>
              </a:extLst>
            </p:cNvPr>
            <p:cNvCxnSpPr>
              <a:cxnSpLocks/>
            </p:cNvCxnSpPr>
            <p:nvPr/>
          </p:nvCxnSpPr>
          <p:spPr>
            <a:xfrm>
              <a:off x="12480802" y="218529"/>
              <a:ext cx="0" cy="88676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" name="正方形/長方形 378">
              <a:extLst>
                <a:ext uri="{FF2B5EF4-FFF2-40B4-BE49-F238E27FC236}">
                  <a16:creationId xmlns:a16="http://schemas.microsoft.com/office/drawing/2014/main" id="{196A71B2-10A4-445F-BD27-D40351C6BB27}"/>
                </a:ext>
              </a:extLst>
            </p:cNvPr>
            <p:cNvSpPr/>
            <p:nvPr/>
          </p:nvSpPr>
          <p:spPr>
            <a:xfrm>
              <a:off x="12443609" y="70735"/>
              <a:ext cx="74348" cy="14776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12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066" name="Line 16"/>
          <p:cNvSpPr>
            <a:spLocks noChangeShapeType="1"/>
          </p:cNvSpPr>
          <p:nvPr/>
        </p:nvSpPr>
        <p:spPr bwMode="auto">
          <a:xfrm>
            <a:off x="12449472" y="2782986"/>
            <a:ext cx="44" cy="58636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3367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12523511" y="2724671"/>
            <a:ext cx="251323" cy="5980301"/>
            <a:chOff x="12780611" y="2753660"/>
            <a:chExt cx="280930" cy="5980301"/>
          </a:xfrm>
        </p:grpSpPr>
        <p:cxnSp>
          <p:nvCxnSpPr>
            <p:cNvPr id="436" name="直線コネクタ 435">
              <a:extLst>
                <a:ext uri="{FF2B5EF4-FFF2-40B4-BE49-F238E27FC236}">
                  <a16:creationId xmlns:a16="http://schemas.microsoft.com/office/drawing/2014/main" id="{DBA508B2-4B6B-4160-829B-CE1117F5CE0C}"/>
                </a:ext>
              </a:extLst>
            </p:cNvPr>
            <p:cNvCxnSpPr>
              <a:cxnSpLocks/>
            </p:cNvCxnSpPr>
            <p:nvPr/>
          </p:nvCxnSpPr>
          <p:spPr>
            <a:xfrm>
              <a:off x="12780611" y="2786459"/>
              <a:ext cx="0" cy="594750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直線コネクタ 436">
              <a:extLst>
                <a:ext uri="{FF2B5EF4-FFF2-40B4-BE49-F238E27FC236}">
                  <a16:creationId xmlns:a16="http://schemas.microsoft.com/office/drawing/2014/main" id="{8A179B6A-BDBE-41A1-AB9D-7BF5E9C082B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2744682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正方形/長方形 437">
              <a:extLst>
                <a:ext uri="{FF2B5EF4-FFF2-40B4-BE49-F238E27FC236}">
                  <a16:creationId xmlns:a16="http://schemas.microsoft.com/office/drawing/2014/main" id="{11BF8829-EB9F-447D-B61F-CFF0A09EF3F9}"/>
                </a:ext>
              </a:extLst>
            </p:cNvPr>
            <p:cNvSpPr/>
            <p:nvPr/>
          </p:nvSpPr>
          <p:spPr>
            <a:xfrm rot="5400000">
              <a:off x="12930096" y="2709563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439" name="直線コネクタ 438">
              <a:extLst>
                <a:ext uri="{FF2B5EF4-FFF2-40B4-BE49-F238E27FC236}">
                  <a16:creationId xmlns:a16="http://schemas.microsoft.com/office/drawing/2014/main" id="{C2115C41-77C5-401C-B9C1-483E511F2C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2962939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直線コネクタ 439">
              <a:extLst>
                <a:ext uri="{FF2B5EF4-FFF2-40B4-BE49-F238E27FC236}">
                  <a16:creationId xmlns:a16="http://schemas.microsoft.com/office/drawing/2014/main" id="{5F9F7E89-A2C5-4A22-A0DA-3BBF84D431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280589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直線コネクタ 440">
              <a:extLst>
                <a:ext uri="{FF2B5EF4-FFF2-40B4-BE49-F238E27FC236}">
                  <a16:creationId xmlns:a16="http://schemas.microsoft.com/office/drawing/2014/main" id="{D441885E-2C32-4BC9-AA33-0A5D46A2336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284954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直線コネクタ 441">
              <a:extLst>
                <a:ext uri="{FF2B5EF4-FFF2-40B4-BE49-F238E27FC236}">
                  <a16:creationId xmlns:a16="http://schemas.microsoft.com/office/drawing/2014/main" id="{3E323234-26FC-4520-8AB4-D8F6FD76B70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289319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直線コネクタ 442">
              <a:extLst>
                <a:ext uri="{FF2B5EF4-FFF2-40B4-BE49-F238E27FC236}">
                  <a16:creationId xmlns:a16="http://schemas.microsoft.com/office/drawing/2014/main" id="{D93CBEBA-BE4B-4E32-A5DC-74E47FDD1BF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293684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直線コネクタ 443">
              <a:extLst>
                <a:ext uri="{FF2B5EF4-FFF2-40B4-BE49-F238E27FC236}">
                  <a16:creationId xmlns:a16="http://schemas.microsoft.com/office/drawing/2014/main" id="{13EFB58A-2601-484C-A960-9DD6244034B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02414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直線コネクタ 444">
              <a:extLst>
                <a:ext uri="{FF2B5EF4-FFF2-40B4-BE49-F238E27FC236}">
                  <a16:creationId xmlns:a16="http://schemas.microsoft.com/office/drawing/2014/main" id="{1F6D9762-CDC1-42A2-AC7A-A970C1341AB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06780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直線コネクタ 445">
              <a:extLst>
                <a:ext uri="{FF2B5EF4-FFF2-40B4-BE49-F238E27FC236}">
                  <a16:creationId xmlns:a16="http://schemas.microsoft.com/office/drawing/2014/main" id="{C0E4CDB2-CEC6-4B5E-9C65-A6A88C795A1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11145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直線コネクタ 446">
              <a:extLst>
                <a:ext uri="{FF2B5EF4-FFF2-40B4-BE49-F238E27FC236}">
                  <a16:creationId xmlns:a16="http://schemas.microsoft.com/office/drawing/2014/main" id="{E4480F17-5EF4-43CF-B6E0-5467DE4453E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15510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直線コネクタ 447">
              <a:extLst>
                <a:ext uri="{FF2B5EF4-FFF2-40B4-BE49-F238E27FC236}">
                  <a16:creationId xmlns:a16="http://schemas.microsoft.com/office/drawing/2014/main" id="{7B02255D-B3EA-452E-91D9-989190E3459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3181196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正方形/長方形 448">
              <a:extLst>
                <a:ext uri="{FF2B5EF4-FFF2-40B4-BE49-F238E27FC236}">
                  <a16:creationId xmlns:a16="http://schemas.microsoft.com/office/drawing/2014/main" id="{A38D9FDB-1E99-4EA0-88C5-6BEBC04B7798}"/>
                </a:ext>
              </a:extLst>
            </p:cNvPr>
            <p:cNvSpPr/>
            <p:nvPr/>
          </p:nvSpPr>
          <p:spPr>
            <a:xfrm rot="5400000">
              <a:off x="12930096" y="3146078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450" name="直線コネクタ 449">
              <a:extLst>
                <a:ext uri="{FF2B5EF4-FFF2-40B4-BE49-F238E27FC236}">
                  <a16:creationId xmlns:a16="http://schemas.microsoft.com/office/drawing/2014/main" id="{2D9514EE-DEFA-4F98-974E-838CFA21B14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3399454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直線コネクタ 450">
              <a:extLst>
                <a:ext uri="{FF2B5EF4-FFF2-40B4-BE49-F238E27FC236}">
                  <a16:creationId xmlns:a16="http://schemas.microsoft.com/office/drawing/2014/main" id="{2EAEB584-A13D-41AC-A36C-86BE4ECE84C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24240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直線コネクタ 451">
              <a:extLst>
                <a:ext uri="{FF2B5EF4-FFF2-40B4-BE49-F238E27FC236}">
                  <a16:creationId xmlns:a16="http://schemas.microsoft.com/office/drawing/2014/main" id="{53A26A67-3C12-42D1-8D36-1BCCD6A0B63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28605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直線コネクタ 452">
              <a:extLst>
                <a:ext uri="{FF2B5EF4-FFF2-40B4-BE49-F238E27FC236}">
                  <a16:creationId xmlns:a16="http://schemas.microsoft.com/office/drawing/2014/main" id="{4C56D052-8F23-4118-8968-6940887012F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32971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直線コネクタ 453">
              <a:extLst>
                <a:ext uri="{FF2B5EF4-FFF2-40B4-BE49-F238E27FC236}">
                  <a16:creationId xmlns:a16="http://schemas.microsoft.com/office/drawing/2014/main" id="{17CD4AB7-B14C-4C5D-8C50-B45F9D181A2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37336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直線コネクタ 454">
              <a:extLst>
                <a:ext uri="{FF2B5EF4-FFF2-40B4-BE49-F238E27FC236}">
                  <a16:creationId xmlns:a16="http://schemas.microsoft.com/office/drawing/2014/main" id="{BA66B1A5-D002-4A70-B3BD-375ACFADF60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46066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直線コネクタ 455">
              <a:extLst>
                <a:ext uri="{FF2B5EF4-FFF2-40B4-BE49-F238E27FC236}">
                  <a16:creationId xmlns:a16="http://schemas.microsoft.com/office/drawing/2014/main" id="{06BEE695-8E50-49BB-A4CE-466829DB85E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50431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直線コネクタ 456">
              <a:extLst>
                <a:ext uri="{FF2B5EF4-FFF2-40B4-BE49-F238E27FC236}">
                  <a16:creationId xmlns:a16="http://schemas.microsoft.com/office/drawing/2014/main" id="{C71E1998-8A92-4392-9004-7547FC96BD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54796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直線コネクタ 457">
              <a:extLst>
                <a:ext uri="{FF2B5EF4-FFF2-40B4-BE49-F238E27FC236}">
                  <a16:creationId xmlns:a16="http://schemas.microsoft.com/office/drawing/2014/main" id="{5C8405A3-A873-485E-95A4-2746BE1F4DB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59161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直線コネクタ 458">
              <a:extLst>
                <a:ext uri="{FF2B5EF4-FFF2-40B4-BE49-F238E27FC236}">
                  <a16:creationId xmlns:a16="http://schemas.microsoft.com/office/drawing/2014/main" id="{2889D36D-4FFE-4FDB-B7C2-9FEA3A51951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3617712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0" name="正方形/長方形 459">
              <a:extLst>
                <a:ext uri="{FF2B5EF4-FFF2-40B4-BE49-F238E27FC236}">
                  <a16:creationId xmlns:a16="http://schemas.microsoft.com/office/drawing/2014/main" id="{D7E280CE-7F5A-4ADF-9EFA-191AAE44FC05}"/>
                </a:ext>
              </a:extLst>
            </p:cNvPr>
            <p:cNvSpPr/>
            <p:nvPr/>
          </p:nvSpPr>
          <p:spPr>
            <a:xfrm rot="5400000">
              <a:off x="12930096" y="3582593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461" name="直線コネクタ 460">
              <a:extLst>
                <a:ext uri="{FF2B5EF4-FFF2-40B4-BE49-F238E27FC236}">
                  <a16:creationId xmlns:a16="http://schemas.microsoft.com/office/drawing/2014/main" id="{D79924CD-FE0F-4B31-903A-251096B4BEA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3835969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C69937E2-1931-42AF-A7FF-8AD5B9ED16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67892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直線コネクタ 462">
              <a:extLst>
                <a:ext uri="{FF2B5EF4-FFF2-40B4-BE49-F238E27FC236}">
                  <a16:creationId xmlns:a16="http://schemas.microsoft.com/office/drawing/2014/main" id="{F9ADF4DA-21F4-468D-AA45-5AB00F54D9B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72257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直線コネクタ 463">
              <a:extLst>
                <a:ext uri="{FF2B5EF4-FFF2-40B4-BE49-F238E27FC236}">
                  <a16:creationId xmlns:a16="http://schemas.microsoft.com/office/drawing/2014/main" id="{546994CC-16A2-4E0E-8C8C-33A38ED7AE3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76622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直線コネクタ 464">
              <a:extLst>
                <a:ext uri="{FF2B5EF4-FFF2-40B4-BE49-F238E27FC236}">
                  <a16:creationId xmlns:a16="http://schemas.microsoft.com/office/drawing/2014/main" id="{16BFE829-AC43-45EB-BA98-8A747EE128F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80987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直線コネクタ 465">
              <a:extLst>
                <a:ext uri="{FF2B5EF4-FFF2-40B4-BE49-F238E27FC236}">
                  <a16:creationId xmlns:a16="http://schemas.microsoft.com/office/drawing/2014/main" id="{82923A5B-9CD4-4F8D-86BF-518B3995326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89717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直線コネクタ 466">
              <a:extLst>
                <a:ext uri="{FF2B5EF4-FFF2-40B4-BE49-F238E27FC236}">
                  <a16:creationId xmlns:a16="http://schemas.microsoft.com/office/drawing/2014/main" id="{8B100A0E-9370-4CD3-9010-473745CCD1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94083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8F3737D2-C352-4C49-B71E-736CF84DFF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398448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直線コネクタ 468">
              <a:extLst>
                <a:ext uri="{FF2B5EF4-FFF2-40B4-BE49-F238E27FC236}">
                  <a16:creationId xmlns:a16="http://schemas.microsoft.com/office/drawing/2014/main" id="{C1E36540-746B-4346-AC3B-4E1A59D3462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028133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直線コネクタ 469">
              <a:extLst>
                <a:ext uri="{FF2B5EF4-FFF2-40B4-BE49-F238E27FC236}">
                  <a16:creationId xmlns:a16="http://schemas.microsoft.com/office/drawing/2014/main" id="{33573DED-3624-4A2A-A976-B5DDF1D0FE8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4054226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1" name="正方形/長方形 470">
              <a:extLst>
                <a:ext uri="{FF2B5EF4-FFF2-40B4-BE49-F238E27FC236}">
                  <a16:creationId xmlns:a16="http://schemas.microsoft.com/office/drawing/2014/main" id="{18B36D87-962A-4F6A-A3E0-F09AFF22C631}"/>
                </a:ext>
              </a:extLst>
            </p:cNvPr>
            <p:cNvSpPr/>
            <p:nvPr/>
          </p:nvSpPr>
          <p:spPr>
            <a:xfrm rot="5400000">
              <a:off x="12930096" y="4019109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472" name="直線コネクタ 471">
              <a:extLst>
                <a:ext uri="{FF2B5EF4-FFF2-40B4-BE49-F238E27FC236}">
                  <a16:creationId xmlns:a16="http://schemas.microsoft.com/office/drawing/2014/main" id="{99CE646D-D9E3-43B1-85DB-A3FCB4C3C64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4272484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直線コネクタ 472">
              <a:extLst>
                <a:ext uri="{FF2B5EF4-FFF2-40B4-BE49-F238E27FC236}">
                  <a16:creationId xmlns:a16="http://schemas.microsoft.com/office/drawing/2014/main" id="{91AD5691-7C87-49DE-84F0-25ACE207B1A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11543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直線コネクタ 473">
              <a:extLst>
                <a:ext uri="{FF2B5EF4-FFF2-40B4-BE49-F238E27FC236}">
                  <a16:creationId xmlns:a16="http://schemas.microsoft.com/office/drawing/2014/main" id="{A8668191-9298-4701-A100-C5E530D202D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15908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直線コネクタ 474">
              <a:extLst>
                <a:ext uri="{FF2B5EF4-FFF2-40B4-BE49-F238E27FC236}">
                  <a16:creationId xmlns:a16="http://schemas.microsoft.com/office/drawing/2014/main" id="{DC6FE04A-37BF-4910-BEC4-F5057C12187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20273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直線コネクタ 475">
              <a:extLst>
                <a:ext uri="{FF2B5EF4-FFF2-40B4-BE49-F238E27FC236}">
                  <a16:creationId xmlns:a16="http://schemas.microsoft.com/office/drawing/2014/main" id="{BC53B4E4-AABD-4CB3-83C6-003209662D7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24639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線コネクタ 476">
              <a:extLst>
                <a:ext uri="{FF2B5EF4-FFF2-40B4-BE49-F238E27FC236}">
                  <a16:creationId xmlns:a16="http://schemas.microsoft.com/office/drawing/2014/main" id="{A828F5A3-0F31-4638-B3B4-93C00CCABB2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33369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直線コネクタ 477">
              <a:extLst>
                <a:ext uri="{FF2B5EF4-FFF2-40B4-BE49-F238E27FC236}">
                  <a16:creationId xmlns:a16="http://schemas.microsoft.com/office/drawing/2014/main" id="{EE25A889-7C12-469A-87D2-48B40931E08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377345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直線コネクタ 478">
              <a:extLst>
                <a:ext uri="{FF2B5EF4-FFF2-40B4-BE49-F238E27FC236}">
                  <a16:creationId xmlns:a16="http://schemas.microsoft.com/office/drawing/2014/main" id="{84EB1539-AD15-48F5-8F5B-92977FB61E6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420997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直線コネクタ 479">
              <a:extLst>
                <a:ext uri="{FF2B5EF4-FFF2-40B4-BE49-F238E27FC236}">
                  <a16:creationId xmlns:a16="http://schemas.microsoft.com/office/drawing/2014/main" id="{05EDC162-C28E-4A05-9208-0D679F9D7E2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46464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直線コネクタ 480">
              <a:extLst>
                <a:ext uri="{FF2B5EF4-FFF2-40B4-BE49-F238E27FC236}">
                  <a16:creationId xmlns:a16="http://schemas.microsoft.com/office/drawing/2014/main" id="{8F4C0CAD-B8BA-402E-B06D-56A9AEF2CF6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4490742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2" name="正方形/長方形 481">
              <a:extLst>
                <a:ext uri="{FF2B5EF4-FFF2-40B4-BE49-F238E27FC236}">
                  <a16:creationId xmlns:a16="http://schemas.microsoft.com/office/drawing/2014/main" id="{982BA50F-B5AA-4C84-A497-4908BDAF2742}"/>
                </a:ext>
              </a:extLst>
            </p:cNvPr>
            <p:cNvSpPr/>
            <p:nvPr/>
          </p:nvSpPr>
          <p:spPr>
            <a:xfrm rot="5400000">
              <a:off x="12930096" y="4455623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483" name="直線コネクタ 482">
              <a:extLst>
                <a:ext uri="{FF2B5EF4-FFF2-40B4-BE49-F238E27FC236}">
                  <a16:creationId xmlns:a16="http://schemas.microsoft.com/office/drawing/2014/main" id="{B6BA0ECC-C23F-45C2-A290-563A604EC9B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4708999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直線コネクタ 483">
              <a:extLst>
                <a:ext uri="{FF2B5EF4-FFF2-40B4-BE49-F238E27FC236}">
                  <a16:creationId xmlns:a16="http://schemas.microsoft.com/office/drawing/2014/main" id="{FC7DEF7D-A4DF-4D8C-BC19-70CD71E4FB7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55195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直線コネクタ 484">
              <a:extLst>
                <a:ext uri="{FF2B5EF4-FFF2-40B4-BE49-F238E27FC236}">
                  <a16:creationId xmlns:a16="http://schemas.microsoft.com/office/drawing/2014/main" id="{44C9ED69-E31B-4E17-906A-B0686B84372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595603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直線コネクタ 485">
              <a:extLst>
                <a:ext uri="{FF2B5EF4-FFF2-40B4-BE49-F238E27FC236}">
                  <a16:creationId xmlns:a16="http://schemas.microsoft.com/office/drawing/2014/main" id="{4C57C390-5B9A-4749-8515-4A855AD901D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63925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直線コネクタ 486">
              <a:extLst>
                <a:ext uri="{FF2B5EF4-FFF2-40B4-BE49-F238E27FC236}">
                  <a16:creationId xmlns:a16="http://schemas.microsoft.com/office/drawing/2014/main" id="{E7608DE3-DA98-4E95-B449-FB8A66CB629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68290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直線コネクタ 487">
              <a:extLst>
                <a:ext uri="{FF2B5EF4-FFF2-40B4-BE49-F238E27FC236}">
                  <a16:creationId xmlns:a16="http://schemas.microsoft.com/office/drawing/2014/main" id="{FFE08245-CA1F-4BCB-85C6-428CFD4D80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77020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直線コネクタ 488">
              <a:extLst>
                <a:ext uri="{FF2B5EF4-FFF2-40B4-BE49-F238E27FC236}">
                  <a16:creationId xmlns:a16="http://schemas.microsoft.com/office/drawing/2014/main" id="{C751A40A-6F84-4EEA-810E-88387D73E23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81386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直線コネクタ 489">
              <a:extLst>
                <a:ext uri="{FF2B5EF4-FFF2-40B4-BE49-F238E27FC236}">
                  <a16:creationId xmlns:a16="http://schemas.microsoft.com/office/drawing/2014/main" id="{EB2CDDA8-AFCB-4E1B-8F7A-20B52887E8A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85751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直線コネクタ 490">
              <a:extLst>
                <a:ext uri="{FF2B5EF4-FFF2-40B4-BE49-F238E27FC236}">
                  <a16:creationId xmlns:a16="http://schemas.microsoft.com/office/drawing/2014/main" id="{14459E80-7902-4E10-A7F2-9AA2069FEE2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901163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直線コネクタ 491">
              <a:extLst>
                <a:ext uri="{FF2B5EF4-FFF2-40B4-BE49-F238E27FC236}">
                  <a16:creationId xmlns:a16="http://schemas.microsoft.com/office/drawing/2014/main" id="{EAE8000B-34AA-41FB-9074-BC4BD6D52BD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4927257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3" name="正方形/長方形 492">
              <a:extLst>
                <a:ext uri="{FF2B5EF4-FFF2-40B4-BE49-F238E27FC236}">
                  <a16:creationId xmlns:a16="http://schemas.microsoft.com/office/drawing/2014/main" id="{BFCF2FD5-5957-44DC-B451-A566370C150F}"/>
                </a:ext>
              </a:extLst>
            </p:cNvPr>
            <p:cNvSpPr/>
            <p:nvPr/>
          </p:nvSpPr>
          <p:spPr>
            <a:xfrm rot="5400000">
              <a:off x="12930096" y="4892138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5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494" name="直線コネクタ 493">
              <a:extLst>
                <a:ext uri="{FF2B5EF4-FFF2-40B4-BE49-F238E27FC236}">
                  <a16:creationId xmlns:a16="http://schemas.microsoft.com/office/drawing/2014/main" id="{B2F2F744-310F-45BD-BBE0-724CD66C684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5145515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直線コネクタ 494">
              <a:extLst>
                <a:ext uri="{FF2B5EF4-FFF2-40B4-BE49-F238E27FC236}">
                  <a16:creationId xmlns:a16="http://schemas.microsoft.com/office/drawing/2014/main" id="{F059B06B-B332-4DA1-BF43-2C4A3D9FE8B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4988467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直線コネクタ 495">
              <a:extLst>
                <a:ext uri="{FF2B5EF4-FFF2-40B4-BE49-F238E27FC236}">
                  <a16:creationId xmlns:a16="http://schemas.microsoft.com/office/drawing/2014/main" id="{9C1D6C66-F338-43AB-B1CF-DBD1BD0AAB3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03211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直線コネクタ 496">
              <a:extLst>
                <a:ext uri="{FF2B5EF4-FFF2-40B4-BE49-F238E27FC236}">
                  <a16:creationId xmlns:a16="http://schemas.microsoft.com/office/drawing/2014/main" id="{BCF5133A-4DE3-45D6-8BC9-B1285141C3B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07576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直線コネクタ 497">
              <a:extLst>
                <a:ext uri="{FF2B5EF4-FFF2-40B4-BE49-F238E27FC236}">
                  <a16:creationId xmlns:a16="http://schemas.microsoft.com/office/drawing/2014/main" id="{54AD2BFB-46B0-4E26-873A-88573595DC8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11942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4A48D8F4-42CA-4111-BE03-048BF31A71C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20672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直線コネクタ 499">
              <a:extLst>
                <a:ext uri="{FF2B5EF4-FFF2-40B4-BE49-F238E27FC236}">
                  <a16:creationId xmlns:a16="http://schemas.microsoft.com/office/drawing/2014/main" id="{81D2D738-099F-464B-8A2D-0F3BC03200B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250375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BE912EC5-1B83-4978-AE5C-A2EE40F021B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294027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直線コネクタ 501">
              <a:extLst>
                <a:ext uri="{FF2B5EF4-FFF2-40B4-BE49-F238E27FC236}">
                  <a16:creationId xmlns:a16="http://schemas.microsoft.com/office/drawing/2014/main" id="{403CB4BF-8C5E-4A05-81F3-82E489D78F0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33767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直線コネクタ 502">
              <a:extLst>
                <a:ext uri="{FF2B5EF4-FFF2-40B4-BE49-F238E27FC236}">
                  <a16:creationId xmlns:a16="http://schemas.microsoft.com/office/drawing/2014/main" id="{68C1DC1C-E5ED-4E5C-828A-CD3DFA3384F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5363771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4" name="正方形/長方形 503">
              <a:extLst>
                <a:ext uri="{FF2B5EF4-FFF2-40B4-BE49-F238E27FC236}">
                  <a16:creationId xmlns:a16="http://schemas.microsoft.com/office/drawing/2014/main" id="{011B64D8-172E-44C9-823F-68F93D7FF9CC}"/>
                </a:ext>
              </a:extLst>
            </p:cNvPr>
            <p:cNvSpPr/>
            <p:nvPr/>
          </p:nvSpPr>
          <p:spPr>
            <a:xfrm rot="5400000">
              <a:off x="12930096" y="5328654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05" name="直線コネクタ 504">
              <a:extLst>
                <a:ext uri="{FF2B5EF4-FFF2-40B4-BE49-F238E27FC236}">
                  <a16:creationId xmlns:a16="http://schemas.microsoft.com/office/drawing/2014/main" id="{43767C7D-1CC7-45B5-BE93-974A0BCA02F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5582029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773F907E-F05F-4B81-95C4-E5892CF5A0E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42498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直線コネクタ 506">
              <a:extLst>
                <a:ext uri="{FF2B5EF4-FFF2-40B4-BE49-F238E27FC236}">
                  <a16:creationId xmlns:a16="http://schemas.microsoft.com/office/drawing/2014/main" id="{1DF798D0-BC3A-4F6F-93E7-5092F598153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468633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8DC022B7-D68F-4383-99E8-D344A2B1EBA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512285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直線コネクタ 508">
              <a:extLst>
                <a:ext uri="{FF2B5EF4-FFF2-40B4-BE49-F238E27FC236}">
                  <a16:creationId xmlns:a16="http://schemas.microsoft.com/office/drawing/2014/main" id="{CBD2EECC-6C96-4E3A-94BD-97FD0670618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55593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直線コネクタ 509">
              <a:extLst>
                <a:ext uri="{FF2B5EF4-FFF2-40B4-BE49-F238E27FC236}">
                  <a16:creationId xmlns:a16="http://schemas.microsoft.com/office/drawing/2014/main" id="{4ED5F487-ED98-44BE-BAC1-3F3EE31F961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64323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直線コネクタ 510">
              <a:extLst>
                <a:ext uri="{FF2B5EF4-FFF2-40B4-BE49-F238E27FC236}">
                  <a16:creationId xmlns:a16="http://schemas.microsoft.com/office/drawing/2014/main" id="{FD338E04-3E3B-421F-9B5D-D367E1CBD3C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68689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直線コネクタ 511">
              <a:extLst>
                <a:ext uri="{FF2B5EF4-FFF2-40B4-BE49-F238E27FC236}">
                  <a16:creationId xmlns:a16="http://schemas.microsoft.com/office/drawing/2014/main" id="{C3BC0151-CF94-4ACB-A9C4-DDDA4A1A12C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73054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直線コネクタ 512">
              <a:extLst>
                <a:ext uri="{FF2B5EF4-FFF2-40B4-BE49-F238E27FC236}">
                  <a16:creationId xmlns:a16="http://schemas.microsoft.com/office/drawing/2014/main" id="{0E4689BF-B6A1-483E-8ED4-A866AEA0DD1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774193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直線コネクタ 513">
              <a:extLst>
                <a:ext uri="{FF2B5EF4-FFF2-40B4-BE49-F238E27FC236}">
                  <a16:creationId xmlns:a16="http://schemas.microsoft.com/office/drawing/2014/main" id="{44F38DF0-166E-4BAA-A1B4-6014D606BE6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5800287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5" name="正方形/長方形 514">
              <a:extLst>
                <a:ext uri="{FF2B5EF4-FFF2-40B4-BE49-F238E27FC236}">
                  <a16:creationId xmlns:a16="http://schemas.microsoft.com/office/drawing/2014/main" id="{716F35E0-6C80-4940-BFEC-AB8F2916EA3D}"/>
                </a:ext>
              </a:extLst>
            </p:cNvPr>
            <p:cNvSpPr/>
            <p:nvPr/>
          </p:nvSpPr>
          <p:spPr>
            <a:xfrm rot="5400000">
              <a:off x="12930096" y="5765168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7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16" name="直線コネクタ 515">
              <a:extLst>
                <a:ext uri="{FF2B5EF4-FFF2-40B4-BE49-F238E27FC236}">
                  <a16:creationId xmlns:a16="http://schemas.microsoft.com/office/drawing/2014/main" id="{C08CD85B-9F02-4281-96C2-B2759181128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6018545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直線コネクタ 516">
              <a:extLst>
                <a:ext uri="{FF2B5EF4-FFF2-40B4-BE49-F238E27FC236}">
                  <a16:creationId xmlns:a16="http://schemas.microsoft.com/office/drawing/2014/main" id="{CBCE53FC-C2BF-4E35-885E-6317FD671D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861497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直線コネクタ 517">
              <a:extLst>
                <a:ext uri="{FF2B5EF4-FFF2-40B4-BE49-F238E27FC236}">
                  <a16:creationId xmlns:a16="http://schemas.microsoft.com/office/drawing/2014/main" id="{FA960C28-92F0-4978-83FE-939644FF4BB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90514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直線コネクタ 518">
              <a:extLst>
                <a:ext uri="{FF2B5EF4-FFF2-40B4-BE49-F238E27FC236}">
                  <a16:creationId xmlns:a16="http://schemas.microsoft.com/office/drawing/2014/main" id="{C0495C62-9B99-456B-9E75-4453A785AB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94879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直線コネクタ 519">
              <a:extLst>
                <a:ext uri="{FF2B5EF4-FFF2-40B4-BE49-F238E27FC236}">
                  <a16:creationId xmlns:a16="http://schemas.microsoft.com/office/drawing/2014/main" id="{B556C012-EF60-4BF6-99E2-43E8BDC545A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599245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直線コネクタ 520">
              <a:extLst>
                <a:ext uri="{FF2B5EF4-FFF2-40B4-BE49-F238E27FC236}">
                  <a16:creationId xmlns:a16="http://schemas.microsoft.com/office/drawing/2014/main" id="{FF53F1C5-564A-4B19-9489-FBDE1E8A20C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07975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直線コネクタ 521">
              <a:extLst>
                <a:ext uri="{FF2B5EF4-FFF2-40B4-BE49-F238E27FC236}">
                  <a16:creationId xmlns:a16="http://schemas.microsoft.com/office/drawing/2014/main" id="{AEA56A03-2B0B-425F-8658-8119E536C6A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123405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直線コネクタ 522">
              <a:extLst>
                <a:ext uri="{FF2B5EF4-FFF2-40B4-BE49-F238E27FC236}">
                  <a16:creationId xmlns:a16="http://schemas.microsoft.com/office/drawing/2014/main" id="{86500057-DA35-430C-A981-53AE9F5B33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167057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9A701F58-7EFD-4D38-AC7E-4BF46408310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21070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直線コネクタ 524">
              <a:extLst>
                <a:ext uri="{FF2B5EF4-FFF2-40B4-BE49-F238E27FC236}">
                  <a16:creationId xmlns:a16="http://schemas.microsoft.com/office/drawing/2014/main" id="{D0CA0AE0-01CC-4A52-96B4-0530C5FAE57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6236802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6" name="正方形/長方形 525">
              <a:extLst>
                <a:ext uri="{FF2B5EF4-FFF2-40B4-BE49-F238E27FC236}">
                  <a16:creationId xmlns:a16="http://schemas.microsoft.com/office/drawing/2014/main" id="{378D6D99-052A-4C5E-8653-133E2CEBA7F1}"/>
                </a:ext>
              </a:extLst>
            </p:cNvPr>
            <p:cNvSpPr/>
            <p:nvPr/>
          </p:nvSpPr>
          <p:spPr>
            <a:xfrm rot="5400000">
              <a:off x="12930096" y="6201684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8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27" name="直線コネクタ 526">
              <a:extLst>
                <a:ext uri="{FF2B5EF4-FFF2-40B4-BE49-F238E27FC236}">
                  <a16:creationId xmlns:a16="http://schemas.microsoft.com/office/drawing/2014/main" id="{4EE288B2-6870-46E0-88FB-042F7562398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6455060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直線コネクタ 527">
              <a:extLst>
                <a:ext uri="{FF2B5EF4-FFF2-40B4-BE49-F238E27FC236}">
                  <a16:creationId xmlns:a16="http://schemas.microsoft.com/office/drawing/2014/main" id="{FEBBF2B3-FA0B-4959-A75C-C7898374774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29801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直線コネクタ 528">
              <a:extLst>
                <a:ext uri="{FF2B5EF4-FFF2-40B4-BE49-F238E27FC236}">
                  <a16:creationId xmlns:a16="http://schemas.microsoft.com/office/drawing/2014/main" id="{89A68D17-0767-4097-B9CE-BE175E98898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341663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直線コネクタ 529">
              <a:extLst>
                <a:ext uri="{FF2B5EF4-FFF2-40B4-BE49-F238E27FC236}">
                  <a16:creationId xmlns:a16="http://schemas.microsoft.com/office/drawing/2014/main" id="{CF409886-8507-42A6-8624-E37706674DE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385315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直線コネクタ 530">
              <a:extLst>
                <a:ext uri="{FF2B5EF4-FFF2-40B4-BE49-F238E27FC236}">
                  <a16:creationId xmlns:a16="http://schemas.microsoft.com/office/drawing/2014/main" id="{71DF52C9-904F-4620-B3A9-2A0CDC35494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42896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A4506A2F-25CA-4EC7-B529-A91065176F4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51626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直線コネクタ 532">
              <a:extLst>
                <a:ext uri="{FF2B5EF4-FFF2-40B4-BE49-F238E27FC236}">
                  <a16:creationId xmlns:a16="http://schemas.microsoft.com/office/drawing/2014/main" id="{ADC77FBA-70F1-4338-851A-0ECD3A602A6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55992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E017DC3B-32A7-4943-81E4-DC23FBE2ECA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60357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直線コネクタ 534">
              <a:extLst>
                <a:ext uri="{FF2B5EF4-FFF2-40B4-BE49-F238E27FC236}">
                  <a16:creationId xmlns:a16="http://schemas.microsoft.com/office/drawing/2014/main" id="{5241ADB2-41EC-461B-B2B1-F3A3F54567E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64722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D87209DA-6682-4D10-843D-E24720B9788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6673317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7" name="正方形/長方形 536">
              <a:extLst>
                <a:ext uri="{FF2B5EF4-FFF2-40B4-BE49-F238E27FC236}">
                  <a16:creationId xmlns:a16="http://schemas.microsoft.com/office/drawing/2014/main" id="{8B033015-65FF-415C-9779-09A902A01362}"/>
                </a:ext>
              </a:extLst>
            </p:cNvPr>
            <p:cNvSpPr/>
            <p:nvPr/>
          </p:nvSpPr>
          <p:spPr>
            <a:xfrm rot="5400000">
              <a:off x="12930096" y="6638198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38" name="直線コネクタ 537">
              <a:extLst>
                <a:ext uri="{FF2B5EF4-FFF2-40B4-BE49-F238E27FC236}">
                  <a16:creationId xmlns:a16="http://schemas.microsoft.com/office/drawing/2014/main" id="{DEE30A54-D41B-4621-803F-ECD414E6A59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6891575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9" name="直線コネクタ 538">
              <a:extLst>
                <a:ext uri="{FF2B5EF4-FFF2-40B4-BE49-F238E27FC236}">
                  <a16:creationId xmlns:a16="http://schemas.microsoft.com/office/drawing/2014/main" id="{CB37F94C-C46C-4119-B07F-183CEE5F7A2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734527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直線コネクタ 539">
              <a:extLst>
                <a:ext uri="{FF2B5EF4-FFF2-40B4-BE49-F238E27FC236}">
                  <a16:creationId xmlns:a16="http://schemas.microsoft.com/office/drawing/2014/main" id="{D6FACB5F-D5BB-467D-A670-7E8092B075C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77817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直線コネクタ 540">
              <a:extLst>
                <a:ext uri="{FF2B5EF4-FFF2-40B4-BE49-F238E27FC236}">
                  <a16:creationId xmlns:a16="http://schemas.microsoft.com/office/drawing/2014/main" id="{16B3A9C3-890A-4046-AFE8-74484A6A1F6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82183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直線コネクタ 541">
              <a:extLst>
                <a:ext uri="{FF2B5EF4-FFF2-40B4-BE49-F238E27FC236}">
                  <a16:creationId xmlns:a16="http://schemas.microsoft.com/office/drawing/2014/main" id="{D837616E-A5D6-4369-842E-6CDAB93D19E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86548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直線コネクタ 542">
              <a:extLst>
                <a:ext uri="{FF2B5EF4-FFF2-40B4-BE49-F238E27FC236}">
                  <a16:creationId xmlns:a16="http://schemas.microsoft.com/office/drawing/2014/main" id="{B9D3FF74-077E-49E6-A7CB-CF6DBA59873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95278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直線コネクタ 543">
              <a:extLst>
                <a:ext uri="{FF2B5EF4-FFF2-40B4-BE49-F238E27FC236}">
                  <a16:creationId xmlns:a16="http://schemas.microsoft.com/office/drawing/2014/main" id="{99C8F7E9-AE4B-4701-AB53-452558CD542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699643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直線コネクタ 544">
              <a:extLst>
                <a:ext uri="{FF2B5EF4-FFF2-40B4-BE49-F238E27FC236}">
                  <a16:creationId xmlns:a16="http://schemas.microsoft.com/office/drawing/2014/main" id="{F4A938A4-B7AE-4899-95CC-5D61AA375E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04008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直線コネクタ 545">
              <a:extLst>
                <a:ext uri="{FF2B5EF4-FFF2-40B4-BE49-F238E27FC236}">
                  <a16:creationId xmlns:a16="http://schemas.microsoft.com/office/drawing/2014/main" id="{1366C330-1390-4457-8988-F37AC15966C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08373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直線コネクタ 546">
              <a:extLst>
                <a:ext uri="{FF2B5EF4-FFF2-40B4-BE49-F238E27FC236}">
                  <a16:creationId xmlns:a16="http://schemas.microsoft.com/office/drawing/2014/main" id="{F94B1115-6003-478B-B83E-4F332B06ADC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7109832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8" name="正方形/長方形 547">
              <a:extLst>
                <a:ext uri="{FF2B5EF4-FFF2-40B4-BE49-F238E27FC236}">
                  <a16:creationId xmlns:a16="http://schemas.microsoft.com/office/drawing/2014/main" id="{9C86AFFE-CABB-4404-B51B-30A1EAC8BAE7}"/>
                </a:ext>
              </a:extLst>
            </p:cNvPr>
            <p:cNvSpPr/>
            <p:nvPr/>
          </p:nvSpPr>
          <p:spPr>
            <a:xfrm rot="5400000">
              <a:off x="12930096" y="7074714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49" name="直線コネクタ 548">
              <a:extLst>
                <a:ext uri="{FF2B5EF4-FFF2-40B4-BE49-F238E27FC236}">
                  <a16:creationId xmlns:a16="http://schemas.microsoft.com/office/drawing/2014/main" id="{A8529D8D-FF19-4A1F-AC98-97B01B61D49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7328090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直線コネクタ 549">
              <a:extLst>
                <a:ext uri="{FF2B5EF4-FFF2-40B4-BE49-F238E27FC236}">
                  <a16:creationId xmlns:a16="http://schemas.microsoft.com/office/drawing/2014/main" id="{8838AE8C-4E5E-4714-A722-DEEA545BC61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17104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直線コネクタ 550">
              <a:extLst>
                <a:ext uri="{FF2B5EF4-FFF2-40B4-BE49-F238E27FC236}">
                  <a16:creationId xmlns:a16="http://schemas.microsoft.com/office/drawing/2014/main" id="{0C40649A-9A12-4613-9E9C-2C29ED2FAB4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21469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直線コネクタ 551">
              <a:extLst>
                <a:ext uri="{FF2B5EF4-FFF2-40B4-BE49-F238E27FC236}">
                  <a16:creationId xmlns:a16="http://schemas.microsoft.com/office/drawing/2014/main" id="{EEECB367-D8D6-4A02-B6E6-3DBE5B4A3FB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25834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直線コネクタ 552">
              <a:extLst>
                <a:ext uri="{FF2B5EF4-FFF2-40B4-BE49-F238E27FC236}">
                  <a16:creationId xmlns:a16="http://schemas.microsoft.com/office/drawing/2014/main" id="{45757C65-4769-44BC-9652-DA0BB79AAF6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30199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直線コネクタ 553">
              <a:extLst>
                <a:ext uri="{FF2B5EF4-FFF2-40B4-BE49-F238E27FC236}">
                  <a16:creationId xmlns:a16="http://schemas.microsoft.com/office/drawing/2014/main" id="{566AB196-44A5-4F7C-AB03-A48B3ED5EEF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38930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直線コネクタ 554">
              <a:extLst>
                <a:ext uri="{FF2B5EF4-FFF2-40B4-BE49-F238E27FC236}">
                  <a16:creationId xmlns:a16="http://schemas.microsoft.com/office/drawing/2014/main" id="{ED65DD29-E2CB-46AE-AA47-1083A3C173D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43295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直線コネクタ 555">
              <a:extLst>
                <a:ext uri="{FF2B5EF4-FFF2-40B4-BE49-F238E27FC236}">
                  <a16:creationId xmlns:a16="http://schemas.microsoft.com/office/drawing/2014/main" id="{E30155C8-50ED-4449-BD3D-9CD652E75C8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47660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直線コネクタ 556">
              <a:extLst>
                <a:ext uri="{FF2B5EF4-FFF2-40B4-BE49-F238E27FC236}">
                  <a16:creationId xmlns:a16="http://schemas.microsoft.com/office/drawing/2014/main" id="{B4D90105-CC7B-4ADA-B17B-0CCF58FF06C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52025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直線コネクタ 557">
              <a:extLst>
                <a:ext uri="{FF2B5EF4-FFF2-40B4-BE49-F238E27FC236}">
                  <a16:creationId xmlns:a16="http://schemas.microsoft.com/office/drawing/2014/main" id="{C0E36948-1A6E-4FDC-A4A4-B0AB0C302EC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7546348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9" name="正方形/長方形 558">
              <a:extLst>
                <a:ext uri="{FF2B5EF4-FFF2-40B4-BE49-F238E27FC236}">
                  <a16:creationId xmlns:a16="http://schemas.microsoft.com/office/drawing/2014/main" id="{21DD53B7-AA65-40CB-9888-3BF497DF73C7}"/>
                </a:ext>
              </a:extLst>
            </p:cNvPr>
            <p:cNvSpPr/>
            <p:nvPr/>
          </p:nvSpPr>
          <p:spPr>
            <a:xfrm rot="5400000">
              <a:off x="12930096" y="7511229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11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60" name="直線コネクタ 559">
              <a:extLst>
                <a:ext uri="{FF2B5EF4-FFF2-40B4-BE49-F238E27FC236}">
                  <a16:creationId xmlns:a16="http://schemas.microsoft.com/office/drawing/2014/main" id="{E056E3A5-CD5F-498F-B78B-69E91395727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7764604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直線コネクタ 560">
              <a:extLst>
                <a:ext uri="{FF2B5EF4-FFF2-40B4-BE49-F238E27FC236}">
                  <a16:creationId xmlns:a16="http://schemas.microsoft.com/office/drawing/2014/main" id="{3A4637D7-FD2A-40CA-A5B1-F6F4576BB55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60755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直線コネクタ 561">
              <a:extLst>
                <a:ext uri="{FF2B5EF4-FFF2-40B4-BE49-F238E27FC236}">
                  <a16:creationId xmlns:a16="http://schemas.microsoft.com/office/drawing/2014/main" id="{35E7EA75-7992-4A2D-9528-774E437B356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65120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直線コネクタ 562">
              <a:extLst>
                <a:ext uri="{FF2B5EF4-FFF2-40B4-BE49-F238E27FC236}">
                  <a16:creationId xmlns:a16="http://schemas.microsoft.com/office/drawing/2014/main" id="{758016D7-2933-49DD-9162-C92B1F8CC28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69486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直線コネクタ 563">
              <a:extLst>
                <a:ext uri="{FF2B5EF4-FFF2-40B4-BE49-F238E27FC236}">
                  <a16:creationId xmlns:a16="http://schemas.microsoft.com/office/drawing/2014/main" id="{00173D7D-A47C-4995-B210-57CC9A96583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73851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直線コネクタ 564">
              <a:extLst>
                <a:ext uri="{FF2B5EF4-FFF2-40B4-BE49-F238E27FC236}">
                  <a16:creationId xmlns:a16="http://schemas.microsoft.com/office/drawing/2014/main" id="{102AB5A6-8BBB-4C09-B190-E8F3E3B3EC6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82581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直線コネクタ 565">
              <a:extLst>
                <a:ext uri="{FF2B5EF4-FFF2-40B4-BE49-F238E27FC236}">
                  <a16:creationId xmlns:a16="http://schemas.microsoft.com/office/drawing/2014/main" id="{92646683-3A53-4704-A99E-0F90A653C0F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86946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直線コネクタ 566">
              <a:extLst>
                <a:ext uri="{FF2B5EF4-FFF2-40B4-BE49-F238E27FC236}">
                  <a16:creationId xmlns:a16="http://schemas.microsoft.com/office/drawing/2014/main" id="{586CB580-EF01-4D52-9672-9BC3FC4FF7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913118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直線コネクタ 567">
              <a:extLst>
                <a:ext uri="{FF2B5EF4-FFF2-40B4-BE49-F238E27FC236}">
                  <a16:creationId xmlns:a16="http://schemas.microsoft.com/office/drawing/2014/main" id="{5DA1A301-AE7E-4317-B0F2-820B55F1357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795676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直線コネクタ 568">
              <a:extLst>
                <a:ext uri="{FF2B5EF4-FFF2-40B4-BE49-F238E27FC236}">
                  <a16:creationId xmlns:a16="http://schemas.microsoft.com/office/drawing/2014/main" id="{B1DEE347-7921-4F5B-973F-A58CD7E4147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7982862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0" name="正方形/長方形 569">
              <a:extLst>
                <a:ext uri="{FF2B5EF4-FFF2-40B4-BE49-F238E27FC236}">
                  <a16:creationId xmlns:a16="http://schemas.microsoft.com/office/drawing/2014/main" id="{196A71B2-10A4-445F-BD27-D40351C6BB27}"/>
                </a:ext>
              </a:extLst>
            </p:cNvPr>
            <p:cNvSpPr/>
            <p:nvPr/>
          </p:nvSpPr>
          <p:spPr>
            <a:xfrm rot="5400000">
              <a:off x="12930096" y="7947744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12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71" name="直線コネクタ 570">
              <a:extLst>
                <a:ext uri="{FF2B5EF4-FFF2-40B4-BE49-F238E27FC236}">
                  <a16:creationId xmlns:a16="http://schemas.microsoft.com/office/drawing/2014/main" id="{C0C77712-B480-4B1B-878E-51D731E8AB8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8201120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直線コネクタ 571">
              <a:extLst>
                <a:ext uri="{FF2B5EF4-FFF2-40B4-BE49-F238E27FC236}">
                  <a16:creationId xmlns:a16="http://schemas.microsoft.com/office/drawing/2014/main" id="{B284ED9F-3547-436B-ABC9-3A80383F170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04407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直線コネクタ 572">
              <a:extLst>
                <a:ext uri="{FF2B5EF4-FFF2-40B4-BE49-F238E27FC236}">
                  <a16:creationId xmlns:a16="http://schemas.microsoft.com/office/drawing/2014/main" id="{1D318BA4-A769-4772-AE9F-9BF63F6047E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08772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直線コネクタ 573">
              <a:extLst>
                <a:ext uri="{FF2B5EF4-FFF2-40B4-BE49-F238E27FC236}">
                  <a16:creationId xmlns:a16="http://schemas.microsoft.com/office/drawing/2014/main" id="{60774F44-5ED2-48D2-9D74-1591A7FC546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131375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直線コネクタ 574">
              <a:extLst>
                <a:ext uri="{FF2B5EF4-FFF2-40B4-BE49-F238E27FC236}">
                  <a16:creationId xmlns:a16="http://schemas.microsoft.com/office/drawing/2014/main" id="{F9D42050-418B-47F1-B8DF-585EB2D5689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175026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直線コネクタ 575">
              <a:extLst>
                <a:ext uri="{FF2B5EF4-FFF2-40B4-BE49-F238E27FC236}">
                  <a16:creationId xmlns:a16="http://schemas.microsoft.com/office/drawing/2014/main" id="{EAFF72A6-B8AC-4393-86FB-901300FD94D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26233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直線コネクタ 576">
              <a:extLst>
                <a:ext uri="{FF2B5EF4-FFF2-40B4-BE49-F238E27FC236}">
                  <a16:creationId xmlns:a16="http://schemas.microsoft.com/office/drawing/2014/main" id="{DEC6D0A3-898F-43E2-9A67-81CE01D0C44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305981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直線コネクタ 577">
              <a:extLst>
                <a:ext uri="{FF2B5EF4-FFF2-40B4-BE49-F238E27FC236}">
                  <a16:creationId xmlns:a16="http://schemas.microsoft.com/office/drawing/2014/main" id="{27F525DB-B35E-4D82-BD46-745FCA48530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34963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直線コネクタ 578">
              <a:extLst>
                <a:ext uri="{FF2B5EF4-FFF2-40B4-BE49-F238E27FC236}">
                  <a16:creationId xmlns:a16="http://schemas.microsoft.com/office/drawing/2014/main" id="{2187E980-76D8-404A-A571-E9CE9113699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393284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直線コネクタ 579">
              <a:extLst>
                <a:ext uri="{FF2B5EF4-FFF2-40B4-BE49-F238E27FC236}">
                  <a16:creationId xmlns:a16="http://schemas.microsoft.com/office/drawing/2014/main" id="{AA9DB4F8-0DCC-4823-8A18-26B9327B00C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8419378"/>
              <a:ext cx="0" cy="10534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1" name="正方形/長方形 580">
              <a:extLst>
                <a:ext uri="{FF2B5EF4-FFF2-40B4-BE49-F238E27FC236}">
                  <a16:creationId xmlns:a16="http://schemas.microsoft.com/office/drawing/2014/main" id="{C5A4A05D-ABF8-4F0C-B020-54A1DCF49FFF}"/>
                </a:ext>
              </a:extLst>
            </p:cNvPr>
            <p:cNvSpPr/>
            <p:nvPr/>
          </p:nvSpPr>
          <p:spPr>
            <a:xfrm rot="5400000">
              <a:off x="12930096" y="8384259"/>
              <a:ext cx="87347" cy="175542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13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82" name="直線コネクタ 581">
              <a:extLst>
                <a:ext uri="{FF2B5EF4-FFF2-40B4-BE49-F238E27FC236}">
                  <a16:creationId xmlns:a16="http://schemas.microsoft.com/office/drawing/2014/main" id="{A48F26BC-DD13-43B8-800E-BDA176922F7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33285" y="8637635"/>
              <a:ext cx="0" cy="105348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3" name="直線コネクタ 582">
              <a:extLst>
                <a:ext uri="{FF2B5EF4-FFF2-40B4-BE49-F238E27FC236}">
                  <a16:creationId xmlns:a16="http://schemas.microsoft.com/office/drawing/2014/main" id="{7FED532A-18C9-4E3E-8FD9-FC9B0AD959B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480587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直線コネクタ 583">
              <a:extLst>
                <a:ext uri="{FF2B5EF4-FFF2-40B4-BE49-F238E27FC236}">
                  <a16:creationId xmlns:a16="http://schemas.microsoft.com/office/drawing/2014/main" id="{5ED784BF-69F8-47D5-9AB6-2D4B6527CB7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524239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直線コネクタ 584">
              <a:extLst>
                <a:ext uri="{FF2B5EF4-FFF2-40B4-BE49-F238E27FC236}">
                  <a16:creationId xmlns:a16="http://schemas.microsoft.com/office/drawing/2014/main" id="{E3513B86-BA65-4CBD-9064-8DDC333AA12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567890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直線コネクタ 585">
              <a:extLst>
                <a:ext uri="{FF2B5EF4-FFF2-40B4-BE49-F238E27FC236}">
                  <a16:creationId xmlns:a16="http://schemas.microsoft.com/office/drawing/2014/main" id="{773FFBC4-4CF1-4006-9F2C-BC29200E30A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611542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直線コネクタ 586">
              <a:extLst>
                <a:ext uri="{FF2B5EF4-FFF2-40B4-BE49-F238E27FC236}">
                  <a16:creationId xmlns:a16="http://schemas.microsoft.com/office/drawing/2014/main" id="{376DB8EA-6E8A-4A1E-ABAC-AAF75BE8108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815727" y="8698845"/>
              <a:ext cx="0" cy="70232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正方形/長方形 6"/>
          <p:cNvSpPr/>
          <p:nvPr/>
        </p:nvSpPr>
        <p:spPr>
          <a:xfrm>
            <a:off x="11180367" y="5408090"/>
            <a:ext cx="764577" cy="130809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85" name="正方形/長方形 684"/>
          <p:cNvSpPr/>
          <p:nvPr/>
        </p:nvSpPr>
        <p:spPr>
          <a:xfrm>
            <a:off x="10894148" y="7464896"/>
            <a:ext cx="583216" cy="104972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458961" y="4900612"/>
            <a:ext cx="201232" cy="113594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87" name="正方形/長方形 686"/>
          <p:cNvSpPr/>
          <p:nvPr/>
        </p:nvSpPr>
        <p:spPr>
          <a:xfrm>
            <a:off x="10451829" y="6451325"/>
            <a:ext cx="230138" cy="39974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17280" y="2328490"/>
            <a:ext cx="7665404" cy="363233"/>
            <a:chOff x="351154" y="2064296"/>
            <a:chExt cx="7491682" cy="252028"/>
          </a:xfrm>
        </p:grpSpPr>
        <p:cxnSp>
          <p:nvCxnSpPr>
            <p:cNvPr id="689" name="直線コネクタ 688">
              <a:extLst>
                <a:ext uri="{FF2B5EF4-FFF2-40B4-BE49-F238E27FC236}">
                  <a16:creationId xmlns:a16="http://schemas.microsoft.com/office/drawing/2014/main" id="{DBA508B2-4B6B-4160-829B-CE1117F5CE0C}"/>
                </a:ext>
              </a:extLst>
            </p:cNvPr>
            <p:cNvCxnSpPr>
              <a:cxnSpLocks/>
            </p:cNvCxnSpPr>
            <p:nvPr/>
          </p:nvCxnSpPr>
          <p:spPr>
            <a:xfrm>
              <a:off x="388346" y="2301683"/>
              <a:ext cx="7423742" cy="14641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0" name="直線コネクタ 689">
              <a:extLst>
                <a:ext uri="{FF2B5EF4-FFF2-40B4-BE49-F238E27FC236}">
                  <a16:creationId xmlns:a16="http://schemas.microsoft.com/office/drawing/2014/main" id="{8A179B6A-BDBE-41A1-AB9D-7BF5E9C082BE}"/>
                </a:ext>
              </a:extLst>
            </p:cNvPr>
            <p:cNvCxnSpPr>
              <a:cxnSpLocks/>
            </p:cNvCxnSpPr>
            <p:nvPr/>
          </p:nvCxnSpPr>
          <p:spPr>
            <a:xfrm>
              <a:off x="388346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1" name="正方形/長方形 690">
              <a:extLst>
                <a:ext uri="{FF2B5EF4-FFF2-40B4-BE49-F238E27FC236}">
                  <a16:creationId xmlns:a16="http://schemas.microsoft.com/office/drawing/2014/main" id="{11BF8829-EB9F-447D-B61F-CFF0A09EF3F9}"/>
                </a:ext>
              </a:extLst>
            </p:cNvPr>
            <p:cNvSpPr/>
            <p:nvPr/>
          </p:nvSpPr>
          <p:spPr>
            <a:xfrm>
              <a:off x="351154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692" name="直線コネクタ 691">
              <a:extLst>
                <a:ext uri="{FF2B5EF4-FFF2-40B4-BE49-F238E27FC236}">
                  <a16:creationId xmlns:a16="http://schemas.microsoft.com/office/drawing/2014/main" id="{C2115C41-77C5-401C-B9C1-483E511F2C68}"/>
                </a:ext>
              </a:extLst>
            </p:cNvPr>
            <p:cNvCxnSpPr>
              <a:cxnSpLocks/>
            </p:cNvCxnSpPr>
            <p:nvPr/>
          </p:nvCxnSpPr>
          <p:spPr>
            <a:xfrm>
              <a:off x="574123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3" name="直線コネクタ 692">
              <a:extLst>
                <a:ext uri="{FF2B5EF4-FFF2-40B4-BE49-F238E27FC236}">
                  <a16:creationId xmlns:a16="http://schemas.microsoft.com/office/drawing/2014/main" id="{5F9F7E89-A2C5-4A22-A0DA-3BBF84D431AD}"/>
                </a:ext>
              </a:extLst>
            </p:cNvPr>
            <p:cNvCxnSpPr>
              <a:cxnSpLocks/>
            </p:cNvCxnSpPr>
            <p:nvPr/>
          </p:nvCxnSpPr>
          <p:spPr>
            <a:xfrm>
              <a:off x="42550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4" name="直線コネクタ 693">
              <a:extLst>
                <a:ext uri="{FF2B5EF4-FFF2-40B4-BE49-F238E27FC236}">
                  <a16:creationId xmlns:a16="http://schemas.microsoft.com/office/drawing/2014/main" id="{D441885E-2C32-4BC9-AA33-0A5D46A23365}"/>
                </a:ext>
              </a:extLst>
            </p:cNvPr>
            <p:cNvCxnSpPr>
              <a:cxnSpLocks/>
            </p:cNvCxnSpPr>
            <p:nvPr/>
          </p:nvCxnSpPr>
          <p:spPr>
            <a:xfrm>
              <a:off x="46265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直線コネクタ 694">
              <a:extLst>
                <a:ext uri="{FF2B5EF4-FFF2-40B4-BE49-F238E27FC236}">
                  <a16:creationId xmlns:a16="http://schemas.microsoft.com/office/drawing/2014/main" id="{3E323234-26FC-4520-8AB4-D8F6FD76B70F}"/>
                </a:ext>
              </a:extLst>
            </p:cNvPr>
            <p:cNvCxnSpPr>
              <a:cxnSpLocks/>
            </p:cNvCxnSpPr>
            <p:nvPr/>
          </p:nvCxnSpPr>
          <p:spPr>
            <a:xfrm>
              <a:off x="49981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直線コネクタ 695">
              <a:extLst>
                <a:ext uri="{FF2B5EF4-FFF2-40B4-BE49-F238E27FC236}">
                  <a16:creationId xmlns:a16="http://schemas.microsoft.com/office/drawing/2014/main" id="{D93CBEBA-BE4B-4E32-A5DC-74E47FDD1BFC}"/>
                </a:ext>
              </a:extLst>
            </p:cNvPr>
            <p:cNvCxnSpPr>
              <a:cxnSpLocks/>
            </p:cNvCxnSpPr>
            <p:nvPr/>
          </p:nvCxnSpPr>
          <p:spPr>
            <a:xfrm>
              <a:off x="53696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直線コネクタ 696">
              <a:extLst>
                <a:ext uri="{FF2B5EF4-FFF2-40B4-BE49-F238E27FC236}">
                  <a16:creationId xmlns:a16="http://schemas.microsoft.com/office/drawing/2014/main" id="{13EFB58A-2601-484C-A960-9DD6244034B3}"/>
                </a:ext>
              </a:extLst>
            </p:cNvPr>
            <p:cNvCxnSpPr>
              <a:cxnSpLocks/>
            </p:cNvCxnSpPr>
            <p:nvPr/>
          </p:nvCxnSpPr>
          <p:spPr>
            <a:xfrm>
              <a:off x="61127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直線コネクタ 697">
              <a:extLst>
                <a:ext uri="{FF2B5EF4-FFF2-40B4-BE49-F238E27FC236}">
                  <a16:creationId xmlns:a16="http://schemas.microsoft.com/office/drawing/2014/main" id="{1F6D9762-CDC1-42A2-AC7A-A970C1341AB6}"/>
                </a:ext>
              </a:extLst>
            </p:cNvPr>
            <p:cNvCxnSpPr>
              <a:cxnSpLocks/>
            </p:cNvCxnSpPr>
            <p:nvPr/>
          </p:nvCxnSpPr>
          <p:spPr>
            <a:xfrm>
              <a:off x="64843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直線コネクタ 698">
              <a:extLst>
                <a:ext uri="{FF2B5EF4-FFF2-40B4-BE49-F238E27FC236}">
                  <a16:creationId xmlns:a16="http://schemas.microsoft.com/office/drawing/2014/main" id="{C0E4CDB2-CEC6-4B5E-9C65-A6A88C795A12}"/>
                </a:ext>
              </a:extLst>
            </p:cNvPr>
            <p:cNvCxnSpPr>
              <a:cxnSpLocks/>
            </p:cNvCxnSpPr>
            <p:nvPr/>
          </p:nvCxnSpPr>
          <p:spPr>
            <a:xfrm>
              <a:off x="68558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直線コネクタ 699">
              <a:extLst>
                <a:ext uri="{FF2B5EF4-FFF2-40B4-BE49-F238E27FC236}">
                  <a16:creationId xmlns:a16="http://schemas.microsoft.com/office/drawing/2014/main" id="{E4480F17-5EF4-43CF-B6E0-5467DE4453EC}"/>
                </a:ext>
              </a:extLst>
            </p:cNvPr>
            <p:cNvCxnSpPr>
              <a:cxnSpLocks/>
            </p:cNvCxnSpPr>
            <p:nvPr/>
          </p:nvCxnSpPr>
          <p:spPr>
            <a:xfrm>
              <a:off x="72274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1" name="直線コネクタ 700">
              <a:extLst>
                <a:ext uri="{FF2B5EF4-FFF2-40B4-BE49-F238E27FC236}">
                  <a16:creationId xmlns:a16="http://schemas.microsoft.com/office/drawing/2014/main" id="{7B02255D-B3EA-452E-91D9-989190E34594}"/>
                </a:ext>
              </a:extLst>
            </p:cNvPr>
            <p:cNvCxnSpPr>
              <a:cxnSpLocks/>
            </p:cNvCxnSpPr>
            <p:nvPr/>
          </p:nvCxnSpPr>
          <p:spPr>
            <a:xfrm>
              <a:off x="759899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2" name="正方形/長方形 701">
              <a:extLst>
                <a:ext uri="{FF2B5EF4-FFF2-40B4-BE49-F238E27FC236}">
                  <a16:creationId xmlns:a16="http://schemas.microsoft.com/office/drawing/2014/main" id="{A38D9FDB-1E99-4EA0-88C5-6BEBC04B7798}"/>
                </a:ext>
              </a:extLst>
            </p:cNvPr>
            <p:cNvSpPr/>
            <p:nvPr/>
          </p:nvSpPr>
          <p:spPr>
            <a:xfrm>
              <a:off x="722707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03" name="直線コネクタ 702">
              <a:extLst>
                <a:ext uri="{FF2B5EF4-FFF2-40B4-BE49-F238E27FC236}">
                  <a16:creationId xmlns:a16="http://schemas.microsoft.com/office/drawing/2014/main" id="{2D9514EE-DEFA-4F98-974E-838CFA21B143}"/>
                </a:ext>
              </a:extLst>
            </p:cNvPr>
            <p:cNvCxnSpPr>
              <a:cxnSpLocks/>
            </p:cNvCxnSpPr>
            <p:nvPr/>
          </p:nvCxnSpPr>
          <p:spPr>
            <a:xfrm>
              <a:off x="945676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4" name="直線コネクタ 703">
              <a:extLst>
                <a:ext uri="{FF2B5EF4-FFF2-40B4-BE49-F238E27FC236}">
                  <a16:creationId xmlns:a16="http://schemas.microsoft.com/office/drawing/2014/main" id="{2EAEB584-A13D-41AC-A36C-86BE4ECE84C7}"/>
                </a:ext>
              </a:extLst>
            </p:cNvPr>
            <p:cNvCxnSpPr>
              <a:cxnSpLocks/>
            </p:cNvCxnSpPr>
            <p:nvPr/>
          </p:nvCxnSpPr>
          <p:spPr>
            <a:xfrm>
              <a:off x="79705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直線コネクタ 704">
              <a:extLst>
                <a:ext uri="{FF2B5EF4-FFF2-40B4-BE49-F238E27FC236}">
                  <a16:creationId xmlns:a16="http://schemas.microsoft.com/office/drawing/2014/main" id="{53A26A67-3C12-42D1-8D36-1BCCD6A0B633}"/>
                </a:ext>
              </a:extLst>
            </p:cNvPr>
            <p:cNvCxnSpPr>
              <a:cxnSpLocks/>
            </p:cNvCxnSpPr>
            <p:nvPr/>
          </p:nvCxnSpPr>
          <p:spPr>
            <a:xfrm>
              <a:off x="83421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直線コネクタ 705">
              <a:extLst>
                <a:ext uri="{FF2B5EF4-FFF2-40B4-BE49-F238E27FC236}">
                  <a16:creationId xmlns:a16="http://schemas.microsoft.com/office/drawing/2014/main" id="{4C56D052-8F23-4118-8968-6940887012F6}"/>
                </a:ext>
              </a:extLst>
            </p:cNvPr>
            <p:cNvCxnSpPr>
              <a:cxnSpLocks/>
            </p:cNvCxnSpPr>
            <p:nvPr/>
          </p:nvCxnSpPr>
          <p:spPr>
            <a:xfrm>
              <a:off x="87136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直線コネクタ 706">
              <a:extLst>
                <a:ext uri="{FF2B5EF4-FFF2-40B4-BE49-F238E27FC236}">
                  <a16:creationId xmlns:a16="http://schemas.microsoft.com/office/drawing/2014/main" id="{17CD4AB7-B14C-4C5D-8C50-B45F9D181A2B}"/>
                </a:ext>
              </a:extLst>
            </p:cNvPr>
            <p:cNvCxnSpPr>
              <a:cxnSpLocks/>
            </p:cNvCxnSpPr>
            <p:nvPr/>
          </p:nvCxnSpPr>
          <p:spPr>
            <a:xfrm>
              <a:off x="90852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直線コネクタ 707">
              <a:extLst>
                <a:ext uri="{FF2B5EF4-FFF2-40B4-BE49-F238E27FC236}">
                  <a16:creationId xmlns:a16="http://schemas.microsoft.com/office/drawing/2014/main" id="{BA66B1A5-D002-4A70-B3BD-375ACFADF606}"/>
                </a:ext>
              </a:extLst>
            </p:cNvPr>
            <p:cNvCxnSpPr>
              <a:cxnSpLocks/>
            </p:cNvCxnSpPr>
            <p:nvPr/>
          </p:nvCxnSpPr>
          <p:spPr>
            <a:xfrm>
              <a:off x="98283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直線コネクタ 708">
              <a:extLst>
                <a:ext uri="{FF2B5EF4-FFF2-40B4-BE49-F238E27FC236}">
                  <a16:creationId xmlns:a16="http://schemas.microsoft.com/office/drawing/2014/main" id="{06BEE695-8E50-49BB-A4CE-466829DB85E4}"/>
                </a:ext>
              </a:extLst>
            </p:cNvPr>
            <p:cNvCxnSpPr>
              <a:cxnSpLocks/>
            </p:cNvCxnSpPr>
            <p:nvPr/>
          </p:nvCxnSpPr>
          <p:spPr>
            <a:xfrm>
              <a:off x="101998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0" name="直線コネクタ 709">
              <a:extLst>
                <a:ext uri="{FF2B5EF4-FFF2-40B4-BE49-F238E27FC236}">
                  <a16:creationId xmlns:a16="http://schemas.microsoft.com/office/drawing/2014/main" id="{C71E1998-8A92-4392-9004-7547FC96BDAE}"/>
                </a:ext>
              </a:extLst>
            </p:cNvPr>
            <p:cNvCxnSpPr>
              <a:cxnSpLocks/>
            </p:cNvCxnSpPr>
            <p:nvPr/>
          </p:nvCxnSpPr>
          <p:spPr>
            <a:xfrm>
              <a:off x="105714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1" name="直線コネクタ 710">
              <a:extLst>
                <a:ext uri="{FF2B5EF4-FFF2-40B4-BE49-F238E27FC236}">
                  <a16:creationId xmlns:a16="http://schemas.microsoft.com/office/drawing/2014/main" id="{5C8405A3-A873-485E-95A4-2746BE1F4DBA}"/>
                </a:ext>
              </a:extLst>
            </p:cNvPr>
            <p:cNvCxnSpPr>
              <a:cxnSpLocks/>
            </p:cNvCxnSpPr>
            <p:nvPr/>
          </p:nvCxnSpPr>
          <p:spPr>
            <a:xfrm>
              <a:off x="109429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2" name="直線コネクタ 711">
              <a:extLst>
                <a:ext uri="{FF2B5EF4-FFF2-40B4-BE49-F238E27FC236}">
                  <a16:creationId xmlns:a16="http://schemas.microsoft.com/office/drawing/2014/main" id="{2889D36D-4FFE-4FDB-B7C2-9FEA3A519511}"/>
                </a:ext>
              </a:extLst>
            </p:cNvPr>
            <p:cNvCxnSpPr>
              <a:cxnSpLocks/>
            </p:cNvCxnSpPr>
            <p:nvPr/>
          </p:nvCxnSpPr>
          <p:spPr>
            <a:xfrm>
              <a:off x="1131452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3" name="正方形/長方形 712">
              <a:extLst>
                <a:ext uri="{FF2B5EF4-FFF2-40B4-BE49-F238E27FC236}">
                  <a16:creationId xmlns:a16="http://schemas.microsoft.com/office/drawing/2014/main" id="{D7E280CE-7F5A-4ADF-9EFA-191AAE44FC05}"/>
                </a:ext>
              </a:extLst>
            </p:cNvPr>
            <p:cNvSpPr/>
            <p:nvPr/>
          </p:nvSpPr>
          <p:spPr>
            <a:xfrm>
              <a:off x="1094260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14" name="直線コネクタ 713">
              <a:extLst>
                <a:ext uri="{FF2B5EF4-FFF2-40B4-BE49-F238E27FC236}">
                  <a16:creationId xmlns:a16="http://schemas.microsoft.com/office/drawing/2014/main" id="{D79924CD-FE0F-4B31-903A-251096B4BEA2}"/>
                </a:ext>
              </a:extLst>
            </p:cNvPr>
            <p:cNvCxnSpPr>
              <a:cxnSpLocks/>
            </p:cNvCxnSpPr>
            <p:nvPr/>
          </p:nvCxnSpPr>
          <p:spPr>
            <a:xfrm>
              <a:off x="1317228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5" name="直線コネクタ 714">
              <a:extLst>
                <a:ext uri="{FF2B5EF4-FFF2-40B4-BE49-F238E27FC236}">
                  <a16:creationId xmlns:a16="http://schemas.microsoft.com/office/drawing/2014/main" id="{C69937E2-1931-42AF-A7FF-8AD5B9ED1696}"/>
                </a:ext>
              </a:extLst>
            </p:cNvPr>
            <p:cNvCxnSpPr>
              <a:cxnSpLocks/>
            </p:cNvCxnSpPr>
            <p:nvPr/>
          </p:nvCxnSpPr>
          <p:spPr>
            <a:xfrm>
              <a:off x="116860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直線コネクタ 715">
              <a:extLst>
                <a:ext uri="{FF2B5EF4-FFF2-40B4-BE49-F238E27FC236}">
                  <a16:creationId xmlns:a16="http://schemas.microsoft.com/office/drawing/2014/main" id="{F9ADF4DA-21F4-468D-AA45-5AB00F54D9BD}"/>
                </a:ext>
              </a:extLst>
            </p:cNvPr>
            <p:cNvCxnSpPr>
              <a:cxnSpLocks/>
            </p:cNvCxnSpPr>
            <p:nvPr/>
          </p:nvCxnSpPr>
          <p:spPr>
            <a:xfrm>
              <a:off x="120576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7" name="直線コネクタ 716">
              <a:extLst>
                <a:ext uri="{FF2B5EF4-FFF2-40B4-BE49-F238E27FC236}">
                  <a16:creationId xmlns:a16="http://schemas.microsoft.com/office/drawing/2014/main" id="{546994CC-16A2-4E0E-8C8C-33A38ED7AE33}"/>
                </a:ext>
              </a:extLst>
            </p:cNvPr>
            <p:cNvCxnSpPr>
              <a:cxnSpLocks/>
            </p:cNvCxnSpPr>
            <p:nvPr/>
          </p:nvCxnSpPr>
          <p:spPr>
            <a:xfrm>
              <a:off x="124291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直線コネクタ 717">
              <a:extLst>
                <a:ext uri="{FF2B5EF4-FFF2-40B4-BE49-F238E27FC236}">
                  <a16:creationId xmlns:a16="http://schemas.microsoft.com/office/drawing/2014/main" id="{16BFE829-AC43-45EB-BA98-8A747EE128FC}"/>
                </a:ext>
              </a:extLst>
            </p:cNvPr>
            <p:cNvCxnSpPr>
              <a:cxnSpLocks/>
            </p:cNvCxnSpPr>
            <p:nvPr/>
          </p:nvCxnSpPr>
          <p:spPr>
            <a:xfrm>
              <a:off x="128007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9" name="直線コネクタ 718">
              <a:extLst>
                <a:ext uri="{FF2B5EF4-FFF2-40B4-BE49-F238E27FC236}">
                  <a16:creationId xmlns:a16="http://schemas.microsoft.com/office/drawing/2014/main" id="{82923A5B-9CD4-4F8D-86BF-518B3995326F}"/>
                </a:ext>
              </a:extLst>
            </p:cNvPr>
            <p:cNvCxnSpPr>
              <a:cxnSpLocks/>
            </p:cNvCxnSpPr>
            <p:nvPr/>
          </p:nvCxnSpPr>
          <p:spPr>
            <a:xfrm>
              <a:off x="135438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0" name="直線コネクタ 719">
              <a:extLst>
                <a:ext uri="{FF2B5EF4-FFF2-40B4-BE49-F238E27FC236}">
                  <a16:creationId xmlns:a16="http://schemas.microsoft.com/office/drawing/2014/main" id="{8B100A0E-9370-4CD3-9010-473745CCD118}"/>
                </a:ext>
              </a:extLst>
            </p:cNvPr>
            <p:cNvCxnSpPr>
              <a:cxnSpLocks/>
            </p:cNvCxnSpPr>
            <p:nvPr/>
          </p:nvCxnSpPr>
          <p:spPr>
            <a:xfrm>
              <a:off x="139153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1" name="直線コネクタ 720">
              <a:extLst>
                <a:ext uri="{FF2B5EF4-FFF2-40B4-BE49-F238E27FC236}">
                  <a16:creationId xmlns:a16="http://schemas.microsoft.com/office/drawing/2014/main" id="{8F3737D2-C352-4C49-B71E-736CF84DFFF9}"/>
                </a:ext>
              </a:extLst>
            </p:cNvPr>
            <p:cNvCxnSpPr>
              <a:cxnSpLocks/>
            </p:cNvCxnSpPr>
            <p:nvPr/>
          </p:nvCxnSpPr>
          <p:spPr>
            <a:xfrm>
              <a:off x="142869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2" name="直線コネクタ 721">
              <a:extLst>
                <a:ext uri="{FF2B5EF4-FFF2-40B4-BE49-F238E27FC236}">
                  <a16:creationId xmlns:a16="http://schemas.microsoft.com/office/drawing/2014/main" id="{C1E36540-746B-4346-AC3B-4E1A59D34622}"/>
                </a:ext>
              </a:extLst>
            </p:cNvPr>
            <p:cNvCxnSpPr>
              <a:cxnSpLocks/>
            </p:cNvCxnSpPr>
            <p:nvPr/>
          </p:nvCxnSpPr>
          <p:spPr>
            <a:xfrm>
              <a:off x="146584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3" name="直線コネクタ 722">
              <a:extLst>
                <a:ext uri="{FF2B5EF4-FFF2-40B4-BE49-F238E27FC236}">
                  <a16:creationId xmlns:a16="http://schemas.microsoft.com/office/drawing/2014/main" id="{33573DED-3624-4A2A-A976-B5DDF1D0FE81}"/>
                </a:ext>
              </a:extLst>
            </p:cNvPr>
            <p:cNvCxnSpPr>
              <a:cxnSpLocks/>
            </p:cNvCxnSpPr>
            <p:nvPr/>
          </p:nvCxnSpPr>
          <p:spPr>
            <a:xfrm>
              <a:off x="1503005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4" name="正方形/長方形 723">
              <a:extLst>
                <a:ext uri="{FF2B5EF4-FFF2-40B4-BE49-F238E27FC236}">
                  <a16:creationId xmlns:a16="http://schemas.microsoft.com/office/drawing/2014/main" id="{18B36D87-962A-4F6A-A3E0-F09AFF22C631}"/>
                </a:ext>
              </a:extLst>
            </p:cNvPr>
            <p:cNvSpPr/>
            <p:nvPr/>
          </p:nvSpPr>
          <p:spPr>
            <a:xfrm>
              <a:off x="1465812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25" name="直線コネクタ 724">
              <a:extLst>
                <a:ext uri="{FF2B5EF4-FFF2-40B4-BE49-F238E27FC236}">
                  <a16:creationId xmlns:a16="http://schemas.microsoft.com/office/drawing/2014/main" id="{99CE646D-D9E3-43B1-85DB-A3FCB4C3C646}"/>
                </a:ext>
              </a:extLst>
            </p:cNvPr>
            <p:cNvCxnSpPr>
              <a:cxnSpLocks/>
            </p:cNvCxnSpPr>
            <p:nvPr/>
          </p:nvCxnSpPr>
          <p:spPr>
            <a:xfrm>
              <a:off x="1688781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直線コネクタ 725">
              <a:extLst>
                <a:ext uri="{FF2B5EF4-FFF2-40B4-BE49-F238E27FC236}">
                  <a16:creationId xmlns:a16="http://schemas.microsoft.com/office/drawing/2014/main" id="{91AD5691-7C87-49DE-84F0-25ACE207B1A8}"/>
                </a:ext>
              </a:extLst>
            </p:cNvPr>
            <p:cNvCxnSpPr>
              <a:cxnSpLocks/>
            </p:cNvCxnSpPr>
            <p:nvPr/>
          </p:nvCxnSpPr>
          <p:spPr>
            <a:xfrm>
              <a:off x="154016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7" name="直線コネクタ 726">
              <a:extLst>
                <a:ext uri="{FF2B5EF4-FFF2-40B4-BE49-F238E27FC236}">
                  <a16:creationId xmlns:a16="http://schemas.microsoft.com/office/drawing/2014/main" id="{A8668191-9298-4701-A100-C5E530D202D5}"/>
                </a:ext>
              </a:extLst>
            </p:cNvPr>
            <p:cNvCxnSpPr>
              <a:cxnSpLocks/>
            </p:cNvCxnSpPr>
            <p:nvPr/>
          </p:nvCxnSpPr>
          <p:spPr>
            <a:xfrm>
              <a:off x="157731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8" name="直線コネクタ 727">
              <a:extLst>
                <a:ext uri="{FF2B5EF4-FFF2-40B4-BE49-F238E27FC236}">
                  <a16:creationId xmlns:a16="http://schemas.microsoft.com/office/drawing/2014/main" id="{DC6FE04A-37BF-4910-BEC4-F5057C12187C}"/>
                </a:ext>
              </a:extLst>
            </p:cNvPr>
            <p:cNvCxnSpPr>
              <a:cxnSpLocks/>
            </p:cNvCxnSpPr>
            <p:nvPr/>
          </p:nvCxnSpPr>
          <p:spPr>
            <a:xfrm>
              <a:off x="161447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9" name="直線コネクタ 728">
              <a:extLst>
                <a:ext uri="{FF2B5EF4-FFF2-40B4-BE49-F238E27FC236}">
                  <a16:creationId xmlns:a16="http://schemas.microsoft.com/office/drawing/2014/main" id="{BC53B4E4-AABD-4CB3-83C6-003209662D71}"/>
                </a:ext>
              </a:extLst>
            </p:cNvPr>
            <p:cNvCxnSpPr>
              <a:cxnSpLocks/>
            </p:cNvCxnSpPr>
            <p:nvPr/>
          </p:nvCxnSpPr>
          <p:spPr>
            <a:xfrm>
              <a:off x="165162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0" name="直線コネクタ 729">
              <a:extLst>
                <a:ext uri="{FF2B5EF4-FFF2-40B4-BE49-F238E27FC236}">
                  <a16:creationId xmlns:a16="http://schemas.microsoft.com/office/drawing/2014/main" id="{A828F5A3-0F31-4638-B3B4-93C00CCABB26}"/>
                </a:ext>
              </a:extLst>
            </p:cNvPr>
            <p:cNvCxnSpPr>
              <a:cxnSpLocks/>
            </p:cNvCxnSpPr>
            <p:nvPr/>
          </p:nvCxnSpPr>
          <p:spPr>
            <a:xfrm>
              <a:off x="172593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1" name="直線コネクタ 730">
              <a:extLst>
                <a:ext uri="{FF2B5EF4-FFF2-40B4-BE49-F238E27FC236}">
                  <a16:creationId xmlns:a16="http://schemas.microsoft.com/office/drawing/2014/main" id="{EE25A889-7C12-469A-87D2-48B40931E083}"/>
                </a:ext>
              </a:extLst>
            </p:cNvPr>
            <p:cNvCxnSpPr>
              <a:cxnSpLocks/>
            </p:cNvCxnSpPr>
            <p:nvPr/>
          </p:nvCxnSpPr>
          <p:spPr>
            <a:xfrm>
              <a:off x="176309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直線コネクタ 731">
              <a:extLst>
                <a:ext uri="{FF2B5EF4-FFF2-40B4-BE49-F238E27FC236}">
                  <a16:creationId xmlns:a16="http://schemas.microsoft.com/office/drawing/2014/main" id="{84EB1539-AD15-48F5-8F5B-92977FB61E63}"/>
                </a:ext>
              </a:extLst>
            </p:cNvPr>
            <p:cNvCxnSpPr>
              <a:cxnSpLocks/>
            </p:cNvCxnSpPr>
            <p:nvPr/>
          </p:nvCxnSpPr>
          <p:spPr>
            <a:xfrm>
              <a:off x="180024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3" name="直線コネクタ 732">
              <a:extLst>
                <a:ext uri="{FF2B5EF4-FFF2-40B4-BE49-F238E27FC236}">
                  <a16:creationId xmlns:a16="http://schemas.microsoft.com/office/drawing/2014/main" id="{05EDC162-C28E-4A05-9208-0D679F9D7E28}"/>
                </a:ext>
              </a:extLst>
            </p:cNvPr>
            <p:cNvCxnSpPr>
              <a:cxnSpLocks/>
            </p:cNvCxnSpPr>
            <p:nvPr/>
          </p:nvCxnSpPr>
          <p:spPr>
            <a:xfrm>
              <a:off x="183740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4" name="直線コネクタ 733">
              <a:extLst>
                <a:ext uri="{FF2B5EF4-FFF2-40B4-BE49-F238E27FC236}">
                  <a16:creationId xmlns:a16="http://schemas.microsoft.com/office/drawing/2014/main" id="{8F4C0CAD-B8BA-402E-B06D-56A9AEF2CF67}"/>
                </a:ext>
              </a:extLst>
            </p:cNvPr>
            <p:cNvCxnSpPr>
              <a:cxnSpLocks/>
            </p:cNvCxnSpPr>
            <p:nvPr/>
          </p:nvCxnSpPr>
          <p:spPr>
            <a:xfrm>
              <a:off x="1874558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5" name="正方形/長方形 734">
              <a:extLst>
                <a:ext uri="{FF2B5EF4-FFF2-40B4-BE49-F238E27FC236}">
                  <a16:creationId xmlns:a16="http://schemas.microsoft.com/office/drawing/2014/main" id="{982BA50F-B5AA-4C84-A497-4908BDAF2742}"/>
                </a:ext>
              </a:extLst>
            </p:cNvPr>
            <p:cNvSpPr/>
            <p:nvPr/>
          </p:nvSpPr>
          <p:spPr>
            <a:xfrm>
              <a:off x="1837365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36" name="直線コネクタ 735">
              <a:extLst>
                <a:ext uri="{FF2B5EF4-FFF2-40B4-BE49-F238E27FC236}">
                  <a16:creationId xmlns:a16="http://schemas.microsoft.com/office/drawing/2014/main" id="{B6BA0ECC-C23F-45C2-A290-563A604EC9B2}"/>
                </a:ext>
              </a:extLst>
            </p:cNvPr>
            <p:cNvCxnSpPr>
              <a:cxnSpLocks/>
            </p:cNvCxnSpPr>
            <p:nvPr/>
          </p:nvCxnSpPr>
          <p:spPr>
            <a:xfrm>
              <a:off x="2060334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7" name="直線コネクタ 736">
              <a:extLst>
                <a:ext uri="{FF2B5EF4-FFF2-40B4-BE49-F238E27FC236}">
                  <a16:creationId xmlns:a16="http://schemas.microsoft.com/office/drawing/2014/main" id="{FC7DEF7D-A4DF-4D8C-BC19-70CD71E4FB7B}"/>
                </a:ext>
              </a:extLst>
            </p:cNvPr>
            <p:cNvCxnSpPr>
              <a:cxnSpLocks/>
            </p:cNvCxnSpPr>
            <p:nvPr/>
          </p:nvCxnSpPr>
          <p:spPr>
            <a:xfrm>
              <a:off x="191171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8" name="直線コネクタ 737">
              <a:extLst>
                <a:ext uri="{FF2B5EF4-FFF2-40B4-BE49-F238E27FC236}">
                  <a16:creationId xmlns:a16="http://schemas.microsoft.com/office/drawing/2014/main" id="{44C9ED69-E31B-4E17-906A-B0686B84372E}"/>
                </a:ext>
              </a:extLst>
            </p:cNvPr>
            <p:cNvCxnSpPr>
              <a:cxnSpLocks/>
            </p:cNvCxnSpPr>
            <p:nvPr/>
          </p:nvCxnSpPr>
          <p:spPr>
            <a:xfrm>
              <a:off x="194886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9" name="直線コネクタ 738">
              <a:extLst>
                <a:ext uri="{FF2B5EF4-FFF2-40B4-BE49-F238E27FC236}">
                  <a16:creationId xmlns:a16="http://schemas.microsoft.com/office/drawing/2014/main" id="{4C57C390-5B9A-4749-8515-4A855AD901DC}"/>
                </a:ext>
              </a:extLst>
            </p:cNvPr>
            <p:cNvCxnSpPr>
              <a:cxnSpLocks/>
            </p:cNvCxnSpPr>
            <p:nvPr/>
          </p:nvCxnSpPr>
          <p:spPr>
            <a:xfrm>
              <a:off x="198602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直線コネクタ 739">
              <a:extLst>
                <a:ext uri="{FF2B5EF4-FFF2-40B4-BE49-F238E27FC236}">
                  <a16:creationId xmlns:a16="http://schemas.microsoft.com/office/drawing/2014/main" id="{E7608DE3-DA98-4E95-B449-FB8A66CB629D}"/>
                </a:ext>
              </a:extLst>
            </p:cNvPr>
            <p:cNvCxnSpPr>
              <a:cxnSpLocks/>
            </p:cNvCxnSpPr>
            <p:nvPr/>
          </p:nvCxnSpPr>
          <p:spPr>
            <a:xfrm>
              <a:off x="202317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1" name="直線コネクタ 740">
              <a:extLst>
                <a:ext uri="{FF2B5EF4-FFF2-40B4-BE49-F238E27FC236}">
                  <a16:creationId xmlns:a16="http://schemas.microsoft.com/office/drawing/2014/main" id="{FFE08245-CA1F-4BCB-85C6-428CFD4D8098}"/>
                </a:ext>
              </a:extLst>
            </p:cNvPr>
            <p:cNvCxnSpPr>
              <a:cxnSpLocks/>
            </p:cNvCxnSpPr>
            <p:nvPr/>
          </p:nvCxnSpPr>
          <p:spPr>
            <a:xfrm>
              <a:off x="209748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2" name="直線コネクタ 741">
              <a:extLst>
                <a:ext uri="{FF2B5EF4-FFF2-40B4-BE49-F238E27FC236}">
                  <a16:creationId xmlns:a16="http://schemas.microsoft.com/office/drawing/2014/main" id="{C751A40A-6F84-4EEA-810E-88387D73E23E}"/>
                </a:ext>
              </a:extLst>
            </p:cNvPr>
            <p:cNvCxnSpPr>
              <a:cxnSpLocks/>
            </p:cNvCxnSpPr>
            <p:nvPr/>
          </p:nvCxnSpPr>
          <p:spPr>
            <a:xfrm>
              <a:off x="213464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3" name="直線コネクタ 742">
              <a:extLst>
                <a:ext uri="{FF2B5EF4-FFF2-40B4-BE49-F238E27FC236}">
                  <a16:creationId xmlns:a16="http://schemas.microsoft.com/office/drawing/2014/main" id="{EB2CDDA8-AFCB-4E1B-8F7A-20B52887E8AF}"/>
                </a:ext>
              </a:extLst>
            </p:cNvPr>
            <p:cNvCxnSpPr>
              <a:cxnSpLocks/>
            </p:cNvCxnSpPr>
            <p:nvPr/>
          </p:nvCxnSpPr>
          <p:spPr>
            <a:xfrm>
              <a:off x="217180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4" name="直線コネクタ 743">
              <a:extLst>
                <a:ext uri="{FF2B5EF4-FFF2-40B4-BE49-F238E27FC236}">
                  <a16:creationId xmlns:a16="http://schemas.microsoft.com/office/drawing/2014/main" id="{14459E80-7902-4E10-A7F2-9AA2069FEE2E}"/>
                </a:ext>
              </a:extLst>
            </p:cNvPr>
            <p:cNvCxnSpPr>
              <a:cxnSpLocks/>
            </p:cNvCxnSpPr>
            <p:nvPr/>
          </p:nvCxnSpPr>
          <p:spPr>
            <a:xfrm>
              <a:off x="220895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5" name="直線コネクタ 744">
              <a:extLst>
                <a:ext uri="{FF2B5EF4-FFF2-40B4-BE49-F238E27FC236}">
                  <a16:creationId xmlns:a16="http://schemas.microsoft.com/office/drawing/2014/main" id="{EAE8000B-34AA-41FB-9074-BC4BD6D52BDC}"/>
                </a:ext>
              </a:extLst>
            </p:cNvPr>
            <p:cNvCxnSpPr>
              <a:cxnSpLocks/>
            </p:cNvCxnSpPr>
            <p:nvPr/>
          </p:nvCxnSpPr>
          <p:spPr>
            <a:xfrm>
              <a:off x="2246110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6" name="正方形/長方形 745">
              <a:extLst>
                <a:ext uri="{FF2B5EF4-FFF2-40B4-BE49-F238E27FC236}">
                  <a16:creationId xmlns:a16="http://schemas.microsoft.com/office/drawing/2014/main" id="{BFCF2FD5-5957-44DC-B451-A566370C150F}"/>
                </a:ext>
              </a:extLst>
            </p:cNvPr>
            <p:cNvSpPr/>
            <p:nvPr/>
          </p:nvSpPr>
          <p:spPr>
            <a:xfrm>
              <a:off x="2208918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5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47" name="直線コネクタ 746">
              <a:extLst>
                <a:ext uri="{FF2B5EF4-FFF2-40B4-BE49-F238E27FC236}">
                  <a16:creationId xmlns:a16="http://schemas.microsoft.com/office/drawing/2014/main" id="{B2F2F744-310F-45BD-BBE0-724CD66C684C}"/>
                </a:ext>
              </a:extLst>
            </p:cNvPr>
            <p:cNvCxnSpPr>
              <a:cxnSpLocks/>
            </p:cNvCxnSpPr>
            <p:nvPr/>
          </p:nvCxnSpPr>
          <p:spPr>
            <a:xfrm>
              <a:off x="2431887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直線コネクタ 747">
              <a:extLst>
                <a:ext uri="{FF2B5EF4-FFF2-40B4-BE49-F238E27FC236}">
                  <a16:creationId xmlns:a16="http://schemas.microsoft.com/office/drawing/2014/main" id="{F059B06B-B332-4DA1-BF43-2C4A3D9FE8B7}"/>
                </a:ext>
              </a:extLst>
            </p:cNvPr>
            <p:cNvCxnSpPr>
              <a:cxnSpLocks/>
            </p:cNvCxnSpPr>
            <p:nvPr/>
          </p:nvCxnSpPr>
          <p:spPr>
            <a:xfrm>
              <a:off x="228326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直線コネクタ 748">
              <a:extLst>
                <a:ext uri="{FF2B5EF4-FFF2-40B4-BE49-F238E27FC236}">
                  <a16:creationId xmlns:a16="http://schemas.microsoft.com/office/drawing/2014/main" id="{9C1D6C66-F338-43AB-B1CF-DBD1BD0AAB3C}"/>
                </a:ext>
              </a:extLst>
            </p:cNvPr>
            <p:cNvCxnSpPr>
              <a:cxnSpLocks/>
            </p:cNvCxnSpPr>
            <p:nvPr/>
          </p:nvCxnSpPr>
          <p:spPr>
            <a:xfrm>
              <a:off x="232042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0" name="直線コネクタ 749">
              <a:extLst>
                <a:ext uri="{FF2B5EF4-FFF2-40B4-BE49-F238E27FC236}">
                  <a16:creationId xmlns:a16="http://schemas.microsoft.com/office/drawing/2014/main" id="{BCF5133A-4DE3-45D6-8BC9-B1285141C3B6}"/>
                </a:ext>
              </a:extLst>
            </p:cNvPr>
            <p:cNvCxnSpPr>
              <a:cxnSpLocks/>
            </p:cNvCxnSpPr>
            <p:nvPr/>
          </p:nvCxnSpPr>
          <p:spPr>
            <a:xfrm>
              <a:off x="235757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1" name="直線コネクタ 750">
              <a:extLst>
                <a:ext uri="{FF2B5EF4-FFF2-40B4-BE49-F238E27FC236}">
                  <a16:creationId xmlns:a16="http://schemas.microsoft.com/office/drawing/2014/main" id="{54AD2BFB-46B0-4E26-873A-88573595DC80}"/>
                </a:ext>
              </a:extLst>
            </p:cNvPr>
            <p:cNvCxnSpPr>
              <a:cxnSpLocks/>
            </p:cNvCxnSpPr>
            <p:nvPr/>
          </p:nvCxnSpPr>
          <p:spPr>
            <a:xfrm>
              <a:off x="239473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2" name="直線コネクタ 751">
              <a:extLst>
                <a:ext uri="{FF2B5EF4-FFF2-40B4-BE49-F238E27FC236}">
                  <a16:creationId xmlns:a16="http://schemas.microsoft.com/office/drawing/2014/main" id="{4A48D8F4-42CA-4111-BE03-048BF31A71CD}"/>
                </a:ext>
              </a:extLst>
            </p:cNvPr>
            <p:cNvCxnSpPr>
              <a:cxnSpLocks/>
            </p:cNvCxnSpPr>
            <p:nvPr/>
          </p:nvCxnSpPr>
          <p:spPr>
            <a:xfrm>
              <a:off x="246904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3" name="直線コネクタ 752">
              <a:extLst>
                <a:ext uri="{FF2B5EF4-FFF2-40B4-BE49-F238E27FC236}">
                  <a16:creationId xmlns:a16="http://schemas.microsoft.com/office/drawing/2014/main" id="{81D2D738-099F-464B-8A2D-0F3BC03200BB}"/>
                </a:ext>
              </a:extLst>
            </p:cNvPr>
            <p:cNvCxnSpPr>
              <a:cxnSpLocks/>
            </p:cNvCxnSpPr>
            <p:nvPr/>
          </p:nvCxnSpPr>
          <p:spPr>
            <a:xfrm>
              <a:off x="250619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4" name="直線コネクタ 753">
              <a:extLst>
                <a:ext uri="{FF2B5EF4-FFF2-40B4-BE49-F238E27FC236}">
                  <a16:creationId xmlns:a16="http://schemas.microsoft.com/office/drawing/2014/main" id="{BE912EC5-1B83-4978-AE5C-A2EE40F021B6}"/>
                </a:ext>
              </a:extLst>
            </p:cNvPr>
            <p:cNvCxnSpPr>
              <a:cxnSpLocks/>
            </p:cNvCxnSpPr>
            <p:nvPr/>
          </p:nvCxnSpPr>
          <p:spPr>
            <a:xfrm>
              <a:off x="254335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5" name="直線コネクタ 754">
              <a:extLst>
                <a:ext uri="{FF2B5EF4-FFF2-40B4-BE49-F238E27FC236}">
                  <a16:creationId xmlns:a16="http://schemas.microsoft.com/office/drawing/2014/main" id="{403CB4BF-8C5E-4A05-81F3-82E489D78F02}"/>
                </a:ext>
              </a:extLst>
            </p:cNvPr>
            <p:cNvCxnSpPr>
              <a:cxnSpLocks/>
            </p:cNvCxnSpPr>
            <p:nvPr/>
          </p:nvCxnSpPr>
          <p:spPr>
            <a:xfrm>
              <a:off x="258050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6" name="直線コネクタ 755">
              <a:extLst>
                <a:ext uri="{FF2B5EF4-FFF2-40B4-BE49-F238E27FC236}">
                  <a16:creationId xmlns:a16="http://schemas.microsoft.com/office/drawing/2014/main" id="{68C1DC1C-E5ED-4E5C-828A-CD3DFA3384F6}"/>
                </a:ext>
              </a:extLst>
            </p:cNvPr>
            <p:cNvCxnSpPr>
              <a:cxnSpLocks/>
            </p:cNvCxnSpPr>
            <p:nvPr/>
          </p:nvCxnSpPr>
          <p:spPr>
            <a:xfrm>
              <a:off x="2617663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7" name="正方形/長方形 756">
              <a:extLst>
                <a:ext uri="{FF2B5EF4-FFF2-40B4-BE49-F238E27FC236}">
                  <a16:creationId xmlns:a16="http://schemas.microsoft.com/office/drawing/2014/main" id="{011B64D8-172E-44C9-823F-68F93D7FF9CC}"/>
                </a:ext>
              </a:extLst>
            </p:cNvPr>
            <p:cNvSpPr/>
            <p:nvPr/>
          </p:nvSpPr>
          <p:spPr>
            <a:xfrm>
              <a:off x="2580471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58" name="直線コネクタ 757">
              <a:extLst>
                <a:ext uri="{FF2B5EF4-FFF2-40B4-BE49-F238E27FC236}">
                  <a16:creationId xmlns:a16="http://schemas.microsoft.com/office/drawing/2014/main" id="{43767C7D-1CC7-45B5-BE93-974A0BCA02F8}"/>
                </a:ext>
              </a:extLst>
            </p:cNvPr>
            <p:cNvCxnSpPr>
              <a:cxnSpLocks/>
            </p:cNvCxnSpPr>
            <p:nvPr/>
          </p:nvCxnSpPr>
          <p:spPr>
            <a:xfrm>
              <a:off x="2803439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9" name="直線コネクタ 758">
              <a:extLst>
                <a:ext uri="{FF2B5EF4-FFF2-40B4-BE49-F238E27FC236}">
                  <a16:creationId xmlns:a16="http://schemas.microsoft.com/office/drawing/2014/main" id="{773F907E-F05F-4B81-95C4-E5892CF5A0EA}"/>
                </a:ext>
              </a:extLst>
            </p:cNvPr>
            <p:cNvCxnSpPr>
              <a:cxnSpLocks/>
            </p:cNvCxnSpPr>
            <p:nvPr/>
          </p:nvCxnSpPr>
          <p:spPr>
            <a:xfrm>
              <a:off x="265481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0" name="直線コネクタ 759">
              <a:extLst>
                <a:ext uri="{FF2B5EF4-FFF2-40B4-BE49-F238E27FC236}">
                  <a16:creationId xmlns:a16="http://schemas.microsoft.com/office/drawing/2014/main" id="{1DF798D0-BC3A-4F6F-93E7-5092F598153D}"/>
                </a:ext>
              </a:extLst>
            </p:cNvPr>
            <p:cNvCxnSpPr>
              <a:cxnSpLocks/>
            </p:cNvCxnSpPr>
            <p:nvPr/>
          </p:nvCxnSpPr>
          <p:spPr>
            <a:xfrm>
              <a:off x="269197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1" name="直線コネクタ 760">
              <a:extLst>
                <a:ext uri="{FF2B5EF4-FFF2-40B4-BE49-F238E27FC236}">
                  <a16:creationId xmlns:a16="http://schemas.microsoft.com/office/drawing/2014/main" id="{8DC022B7-D68F-4383-99E8-D344A2B1EBA8}"/>
                </a:ext>
              </a:extLst>
            </p:cNvPr>
            <p:cNvCxnSpPr>
              <a:cxnSpLocks/>
            </p:cNvCxnSpPr>
            <p:nvPr/>
          </p:nvCxnSpPr>
          <p:spPr>
            <a:xfrm>
              <a:off x="272912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2" name="直線コネクタ 761">
              <a:extLst>
                <a:ext uri="{FF2B5EF4-FFF2-40B4-BE49-F238E27FC236}">
                  <a16:creationId xmlns:a16="http://schemas.microsoft.com/office/drawing/2014/main" id="{CBD2EECC-6C96-4E3A-94BD-97FD06706189}"/>
                </a:ext>
              </a:extLst>
            </p:cNvPr>
            <p:cNvCxnSpPr>
              <a:cxnSpLocks/>
            </p:cNvCxnSpPr>
            <p:nvPr/>
          </p:nvCxnSpPr>
          <p:spPr>
            <a:xfrm>
              <a:off x="276628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3" name="直線コネクタ 762">
              <a:extLst>
                <a:ext uri="{FF2B5EF4-FFF2-40B4-BE49-F238E27FC236}">
                  <a16:creationId xmlns:a16="http://schemas.microsoft.com/office/drawing/2014/main" id="{4ED5F487-ED98-44BE-BAC1-3F3EE31F9615}"/>
                </a:ext>
              </a:extLst>
            </p:cNvPr>
            <p:cNvCxnSpPr>
              <a:cxnSpLocks/>
            </p:cNvCxnSpPr>
            <p:nvPr/>
          </p:nvCxnSpPr>
          <p:spPr>
            <a:xfrm>
              <a:off x="284059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4" name="直線コネクタ 763">
              <a:extLst>
                <a:ext uri="{FF2B5EF4-FFF2-40B4-BE49-F238E27FC236}">
                  <a16:creationId xmlns:a16="http://schemas.microsoft.com/office/drawing/2014/main" id="{FD338E04-3E3B-421F-9B5D-D367E1CBD3CA}"/>
                </a:ext>
              </a:extLst>
            </p:cNvPr>
            <p:cNvCxnSpPr>
              <a:cxnSpLocks/>
            </p:cNvCxnSpPr>
            <p:nvPr/>
          </p:nvCxnSpPr>
          <p:spPr>
            <a:xfrm>
              <a:off x="287775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5" name="直線コネクタ 764">
              <a:extLst>
                <a:ext uri="{FF2B5EF4-FFF2-40B4-BE49-F238E27FC236}">
                  <a16:creationId xmlns:a16="http://schemas.microsoft.com/office/drawing/2014/main" id="{C3BC0151-CF94-4ACB-A9C4-DDDA4A1A12CA}"/>
                </a:ext>
              </a:extLst>
            </p:cNvPr>
            <p:cNvCxnSpPr>
              <a:cxnSpLocks/>
            </p:cNvCxnSpPr>
            <p:nvPr/>
          </p:nvCxnSpPr>
          <p:spPr>
            <a:xfrm>
              <a:off x="291490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6" name="直線コネクタ 765">
              <a:extLst>
                <a:ext uri="{FF2B5EF4-FFF2-40B4-BE49-F238E27FC236}">
                  <a16:creationId xmlns:a16="http://schemas.microsoft.com/office/drawing/2014/main" id="{0E4689BF-B6A1-483E-8ED4-A866AEA0DD1A}"/>
                </a:ext>
              </a:extLst>
            </p:cNvPr>
            <p:cNvCxnSpPr>
              <a:cxnSpLocks/>
            </p:cNvCxnSpPr>
            <p:nvPr/>
          </p:nvCxnSpPr>
          <p:spPr>
            <a:xfrm>
              <a:off x="295206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7" name="直線コネクタ 766">
              <a:extLst>
                <a:ext uri="{FF2B5EF4-FFF2-40B4-BE49-F238E27FC236}">
                  <a16:creationId xmlns:a16="http://schemas.microsoft.com/office/drawing/2014/main" id="{44F38DF0-166E-4BAA-A1B4-6014D606BE61}"/>
                </a:ext>
              </a:extLst>
            </p:cNvPr>
            <p:cNvCxnSpPr>
              <a:cxnSpLocks/>
            </p:cNvCxnSpPr>
            <p:nvPr/>
          </p:nvCxnSpPr>
          <p:spPr>
            <a:xfrm>
              <a:off x="2989216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8" name="正方形/長方形 767">
              <a:extLst>
                <a:ext uri="{FF2B5EF4-FFF2-40B4-BE49-F238E27FC236}">
                  <a16:creationId xmlns:a16="http://schemas.microsoft.com/office/drawing/2014/main" id="{716F35E0-6C80-4940-BFEC-AB8F2916EA3D}"/>
                </a:ext>
              </a:extLst>
            </p:cNvPr>
            <p:cNvSpPr/>
            <p:nvPr/>
          </p:nvSpPr>
          <p:spPr>
            <a:xfrm>
              <a:off x="2952023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7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69" name="直線コネクタ 768">
              <a:extLst>
                <a:ext uri="{FF2B5EF4-FFF2-40B4-BE49-F238E27FC236}">
                  <a16:creationId xmlns:a16="http://schemas.microsoft.com/office/drawing/2014/main" id="{C08CD85B-9F02-4281-96C2-B2759181128E}"/>
                </a:ext>
              </a:extLst>
            </p:cNvPr>
            <p:cNvCxnSpPr>
              <a:cxnSpLocks/>
            </p:cNvCxnSpPr>
            <p:nvPr/>
          </p:nvCxnSpPr>
          <p:spPr>
            <a:xfrm>
              <a:off x="3174992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0" name="直線コネクタ 769">
              <a:extLst>
                <a:ext uri="{FF2B5EF4-FFF2-40B4-BE49-F238E27FC236}">
                  <a16:creationId xmlns:a16="http://schemas.microsoft.com/office/drawing/2014/main" id="{CBCE53FC-C2BF-4E35-885E-6317FD671DF9}"/>
                </a:ext>
              </a:extLst>
            </p:cNvPr>
            <p:cNvCxnSpPr>
              <a:cxnSpLocks/>
            </p:cNvCxnSpPr>
            <p:nvPr/>
          </p:nvCxnSpPr>
          <p:spPr>
            <a:xfrm>
              <a:off x="302637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1" name="直線コネクタ 770">
              <a:extLst>
                <a:ext uri="{FF2B5EF4-FFF2-40B4-BE49-F238E27FC236}">
                  <a16:creationId xmlns:a16="http://schemas.microsoft.com/office/drawing/2014/main" id="{FA960C28-92F0-4978-83FE-939644FF4BB0}"/>
                </a:ext>
              </a:extLst>
            </p:cNvPr>
            <p:cNvCxnSpPr>
              <a:cxnSpLocks/>
            </p:cNvCxnSpPr>
            <p:nvPr/>
          </p:nvCxnSpPr>
          <p:spPr>
            <a:xfrm>
              <a:off x="306352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2" name="直線コネクタ 771">
              <a:extLst>
                <a:ext uri="{FF2B5EF4-FFF2-40B4-BE49-F238E27FC236}">
                  <a16:creationId xmlns:a16="http://schemas.microsoft.com/office/drawing/2014/main" id="{C0495C62-9B99-456B-9E75-4453A785AB90}"/>
                </a:ext>
              </a:extLst>
            </p:cNvPr>
            <p:cNvCxnSpPr>
              <a:cxnSpLocks/>
            </p:cNvCxnSpPr>
            <p:nvPr/>
          </p:nvCxnSpPr>
          <p:spPr>
            <a:xfrm>
              <a:off x="310068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3" name="直線コネクタ 772">
              <a:extLst>
                <a:ext uri="{FF2B5EF4-FFF2-40B4-BE49-F238E27FC236}">
                  <a16:creationId xmlns:a16="http://schemas.microsoft.com/office/drawing/2014/main" id="{B556C012-EF60-4BF6-99E2-43E8BDC545A9}"/>
                </a:ext>
              </a:extLst>
            </p:cNvPr>
            <p:cNvCxnSpPr>
              <a:cxnSpLocks/>
            </p:cNvCxnSpPr>
            <p:nvPr/>
          </p:nvCxnSpPr>
          <p:spPr>
            <a:xfrm>
              <a:off x="313783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4" name="直線コネクタ 773">
              <a:extLst>
                <a:ext uri="{FF2B5EF4-FFF2-40B4-BE49-F238E27FC236}">
                  <a16:creationId xmlns:a16="http://schemas.microsoft.com/office/drawing/2014/main" id="{FF53F1C5-564A-4B19-9489-FBDE1E8A20C5}"/>
                </a:ext>
              </a:extLst>
            </p:cNvPr>
            <p:cNvCxnSpPr>
              <a:cxnSpLocks/>
            </p:cNvCxnSpPr>
            <p:nvPr/>
          </p:nvCxnSpPr>
          <p:spPr>
            <a:xfrm>
              <a:off x="321214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5" name="直線コネクタ 774">
              <a:extLst>
                <a:ext uri="{FF2B5EF4-FFF2-40B4-BE49-F238E27FC236}">
                  <a16:creationId xmlns:a16="http://schemas.microsoft.com/office/drawing/2014/main" id="{AEA56A03-2B0B-425F-8658-8119E536C6A5}"/>
                </a:ext>
              </a:extLst>
            </p:cNvPr>
            <p:cNvCxnSpPr>
              <a:cxnSpLocks/>
            </p:cNvCxnSpPr>
            <p:nvPr/>
          </p:nvCxnSpPr>
          <p:spPr>
            <a:xfrm>
              <a:off x="324930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6" name="直線コネクタ 775">
              <a:extLst>
                <a:ext uri="{FF2B5EF4-FFF2-40B4-BE49-F238E27FC236}">
                  <a16:creationId xmlns:a16="http://schemas.microsoft.com/office/drawing/2014/main" id="{86500057-DA35-430C-A981-53AE9F5B3330}"/>
                </a:ext>
              </a:extLst>
            </p:cNvPr>
            <p:cNvCxnSpPr>
              <a:cxnSpLocks/>
            </p:cNvCxnSpPr>
            <p:nvPr/>
          </p:nvCxnSpPr>
          <p:spPr>
            <a:xfrm>
              <a:off x="328645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7" name="直線コネクタ 776">
              <a:extLst>
                <a:ext uri="{FF2B5EF4-FFF2-40B4-BE49-F238E27FC236}">
                  <a16:creationId xmlns:a16="http://schemas.microsoft.com/office/drawing/2014/main" id="{9A701F58-7EFD-4D38-AC7E-4BF464083108}"/>
                </a:ext>
              </a:extLst>
            </p:cNvPr>
            <p:cNvCxnSpPr>
              <a:cxnSpLocks/>
            </p:cNvCxnSpPr>
            <p:nvPr/>
          </p:nvCxnSpPr>
          <p:spPr>
            <a:xfrm>
              <a:off x="332361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8" name="直線コネクタ 777">
              <a:extLst>
                <a:ext uri="{FF2B5EF4-FFF2-40B4-BE49-F238E27FC236}">
                  <a16:creationId xmlns:a16="http://schemas.microsoft.com/office/drawing/2014/main" id="{D0CA0AE0-01CC-4A52-96B4-0530C5FAE579}"/>
                </a:ext>
              </a:extLst>
            </p:cNvPr>
            <p:cNvCxnSpPr>
              <a:cxnSpLocks/>
            </p:cNvCxnSpPr>
            <p:nvPr/>
          </p:nvCxnSpPr>
          <p:spPr>
            <a:xfrm>
              <a:off x="3360769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9" name="正方形/長方形 778">
              <a:extLst>
                <a:ext uri="{FF2B5EF4-FFF2-40B4-BE49-F238E27FC236}">
                  <a16:creationId xmlns:a16="http://schemas.microsoft.com/office/drawing/2014/main" id="{378D6D99-052A-4C5E-8653-133E2CEBA7F1}"/>
                </a:ext>
              </a:extLst>
            </p:cNvPr>
            <p:cNvSpPr/>
            <p:nvPr/>
          </p:nvSpPr>
          <p:spPr>
            <a:xfrm>
              <a:off x="3323576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8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80" name="直線コネクタ 779">
              <a:extLst>
                <a:ext uri="{FF2B5EF4-FFF2-40B4-BE49-F238E27FC236}">
                  <a16:creationId xmlns:a16="http://schemas.microsoft.com/office/drawing/2014/main" id="{4EE288B2-6870-46E0-88FB-042F75623983}"/>
                </a:ext>
              </a:extLst>
            </p:cNvPr>
            <p:cNvCxnSpPr>
              <a:cxnSpLocks/>
            </p:cNvCxnSpPr>
            <p:nvPr/>
          </p:nvCxnSpPr>
          <p:spPr>
            <a:xfrm>
              <a:off x="3546545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1" name="直線コネクタ 780">
              <a:extLst>
                <a:ext uri="{FF2B5EF4-FFF2-40B4-BE49-F238E27FC236}">
                  <a16:creationId xmlns:a16="http://schemas.microsoft.com/office/drawing/2014/main" id="{FEBBF2B3-FA0B-4959-A75C-C78983747743}"/>
                </a:ext>
              </a:extLst>
            </p:cNvPr>
            <p:cNvCxnSpPr>
              <a:cxnSpLocks/>
            </p:cNvCxnSpPr>
            <p:nvPr/>
          </p:nvCxnSpPr>
          <p:spPr>
            <a:xfrm>
              <a:off x="339792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2" name="直線コネクタ 781">
              <a:extLst>
                <a:ext uri="{FF2B5EF4-FFF2-40B4-BE49-F238E27FC236}">
                  <a16:creationId xmlns:a16="http://schemas.microsoft.com/office/drawing/2014/main" id="{89A68D17-0767-4097-B9CE-BE175E988989}"/>
                </a:ext>
              </a:extLst>
            </p:cNvPr>
            <p:cNvCxnSpPr>
              <a:cxnSpLocks/>
            </p:cNvCxnSpPr>
            <p:nvPr/>
          </p:nvCxnSpPr>
          <p:spPr>
            <a:xfrm>
              <a:off x="343507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3" name="直線コネクタ 782">
              <a:extLst>
                <a:ext uri="{FF2B5EF4-FFF2-40B4-BE49-F238E27FC236}">
                  <a16:creationId xmlns:a16="http://schemas.microsoft.com/office/drawing/2014/main" id="{CF409886-8507-42A6-8624-E37706674DE3}"/>
                </a:ext>
              </a:extLst>
            </p:cNvPr>
            <p:cNvCxnSpPr>
              <a:cxnSpLocks/>
            </p:cNvCxnSpPr>
            <p:nvPr/>
          </p:nvCxnSpPr>
          <p:spPr>
            <a:xfrm>
              <a:off x="347223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直線コネクタ 783">
              <a:extLst>
                <a:ext uri="{FF2B5EF4-FFF2-40B4-BE49-F238E27FC236}">
                  <a16:creationId xmlns:a16="http://schemas.microsoft.com/office/drawing/2014/main" id="{71DF52C9-904F-4620-B3A9-2A0CDC35494D}"/>
                </a:ext>
              </a:extLst>
            </p:cNvPr>
            <p:cNvCxnSpPr>
              <a:cxnSpLocks/>
            </p:cNvCxnSpPr>
            <p:nvPr/>
          </p:nvCxnSpPr>
          <p:spPr>
            <a:xfrm>
              <a:off x="350939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直線コネクタ 784">
              <a:extLst>
                <a:ext uri="{FF2B5EF4-FFF2-40B4-BE49-F238E27FC236}">
                  <a16:creationId xmlns:a16="http://schemas.microsoft.com/office/drawing/2014/main" id="{A4506A2F-25CA-4EC7-B529-A91065176F4A}"/>
                </a:ext>
              </a:extLst>
            </p:cNvPr>
            <p:cNvCxnSpPr>
              <a:cxnSpLocks/>
            </p:cNvCxnSpPr>
            <p:nvPr/>
          </p:nvCxnSpPr>
          <p:spPr>
            <a:xfrm>
              <a:off x="358370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直線コネクタ 785">
              <a:extLst>
                <a:ext uri="{FF2B5EF4-FFF2-40B4-BE49-F238E27FC236}">
                  <a16:creationId xmlns:a16="http://schemas.microsoft.com/office/drawing/2014/main" id="{ADC77FBA-70F1-4338-851A-0ECD3A602A61}"/>
                </a:ext>
              </a:extLst>
            </p:cNvPr>
            <p:cNvCxnSpPr>
              <a:cxnSpLocks/>
            </p:cNvCxnSpPr>
            <p:nvPr/>
          </p:nvCxnSpPr>
          <p:spPr>
            <a:xfrm>
              <a:off x="362085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7" name="直線コネクタ 786">
              <a:extLst>
                <a:ext uri="{FF2B5EF4-FFF2-40B4-BE49-F238E27FC236}">
                  <a16:creationId xmlns:a16="http://schemas.microsoft.com/office/drawing/2014/main" id="{E017DC3B-32A7-4943-81E4-DC23FBE2ECAA}"/>
                </a:ext>
              </a:extLst>
            </p:cNvPr>
            <p:cNvCxnSpPr>
              <a:cxnSpLocks/>
            </p:cNvCxnSpPr>
            <p:nvPr/>
          </p:nvCxnSpPr>
          <p:spPr>
            <a:xfrm>
              <a:off x="365801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8" name="直線コネクタ 787">
              <a:extLst>
                <a:ext uri="{FF2B5EF4-FFF2-40B4-BE49-F238E27FC236}">
                  <a16:creationId xmlns:a16="http://schemas.microsoft.com/office/drawing/2014/main" id="{5241ADB2-41EC-461B-B2B1-F3A3F54567E9}"/>
                </a:ext>
              </a:extLst>
            </p:cNvPr>
            <p:cNvCxnSpPr>
              <a:cxnSpLocks/>
            </p:cNvCxnSpPr>
            <p:nvPr/>
          </p:nvCxnSpPr>
          <p:spPr>
            <a:xfrm>
              <a:off x="369516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9" name="直線コネクタ 788">
              <a:extLst>
                <a:ext uri="{FF2B5EF4-FFF2-40B4-BE49-F238E27FC236}">
                  <a16:creationId xmlns:a16="http://schemas.microsoft.com/office/drawing/2014/main" id="{D87209DA-6682-4D10-843D-E24720B97882}"/>
                </a:ext>
              </a:extLst>
            </p:cNvPr>
            <p:cNvCxnSpPr>
              <a:cxnSpLocks/>
            </p:cNvCxnSpPr>
            <p:nvPr/>
          </p:nvCxnSpPr>
          <p:spPr>
            <a:xfrm>
              <a:off x="3732321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0" name="正方形/長方形 789">
              <a:extLst>
                <a:ext uri="{FF2B5EF4-FFF2-40B4-BE49-F238E27FC236}">
                  <a16:creationId xmlns:a16="http://schemas.microsoft.com/office/drawing/2014/main" id="{8B033015-65FF-415C-9779-09A902A01362}"/>
                </a:ext>
              </a:extLst>
            </p:cNvPr>
            <p:cNvSpPr/>
            <p:nvPr/>
          </p:nvSpPr>
          <p:spPr>
            <a:xfrm>
              <a:off x="3695129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91" name="直線コネクタ 790">
              <a:extLst>
                <a:ext uri="{FF2B5EF4-FFF2-40B4-BE49-F238E27FC236}">
                  <a16:creationId xmlns:a16="http://schemas.microsoft.com/office/drawing/2014/main" id="{DEE30A54-D41B-4621-803F-ECD414E6A599}"/>
                </a:ext>
              </a:extLst>
            </p:cNvPr>
            <p:cNvCxnSpPr>
              <a:cxnSpLocks/>
            </p:cNvCxnSpPr>
            <p:nvPr/>
          </p:nvCxnSpPr>
          <p:spPr>
            <a:xfrm>
              <a:off x="3918098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2" name="直線コネクタ 791">
              <a:extLst>
                <a:ext uri="{FF2B5EF4-FFF2-40B4-BE49-F238E27FC236}">
                  <a16:creationId xmlns:a16="http://schemas.microsoft.com/office/drawing/2014/main" id="{CB37F94C-C46C-4119-B07F-183CEE5F7A22}"/>
                </a:ext>
              </a:extLst>
            </p:cNvPr>
            <p:cNvCxnSpPr>
              <a:cxnSpLocks/>
            </p:cNvCxnSpPr>
            <p:nvPr/>
          </p:nvCxnSpPr>
          <p:spPr>
            <a:xfrm>
              <a:off x="376947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3" name="直線コネクタ 792">
              <a:extLst>
                <a:ext uri="{FF2B5EF4-FFF2-40B4-BE49-F238E27FC236}">
                  <a16:creationId xmlns:a16="http://schemas.microsoft.com/office/drawing/2014/main" id="{D6FACB5F-D5BB-467D-A670-7E8092B075C1}"/>
                </a:ext>
              </a:extLst>
            </p:cNvPr>
            <p:cNvCxnSpPr>
              <a:cxnSpLocks/>
            </p:cNvCxnSpPr>
            <p:nvPr/>
          </p:nvCxnSpPr>
          <p:spPr>
            <a:xfrm>
              <a:off x="380663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4" name="直線コネクタ 793">
              <a:extLst>
                <a:ext uri="{FF2B5EF4-FFF2-40B4-BE49-F238E27FC236}">
                  <a16:creationId xmlns:a16="http://schemas.microsoft.com/office/drawing/2014/main" id="{16B3A9C3-890A-4046-AFE8-74484A6A1F66}"/>
                </a:ext>
              </a:extLst>
            </p:cNvPr>
            <p:cNvCxnSpPr>
              <a:cxnSpLocks/>
            </p:cNvCxnSpPr>
            <p:nvPr/>
          </p:nvCxnSpPr>
          <p:spPr>
            <a:xfrm>
              <a:off x="384378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5" name="直線コネクタ 794">
              <a:extLst>
                <a:ext uri="{FF2B5EF4-FFF2-40B4-BE49-F238E27FC236}">
                  <a16:creationId xmlns:a16="http://schemas.microsoft.com/office/drawing/2014/main" id="{D837616E-A5D6-4369-842E-6CDAB93D19EE}"/>
                </a:ext>
              </a:extLst>
            </p:cNvPr>
            <p:cNvCxnSpPr>
              <a:cxnSpLocks/>
            </p:cNvCxnSpPr>
            <p:nvPr/>
          </p:nvCxnSpPr>
          <p:spPr>
            <a:xfrm>
              <a:off x="388094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6" name="直線コネクタ 795">
              <a:extLst>
                <a:ext uri="{FF2B5EF4-FFF2-40B4-BE49-F238E27FC236}">
                  <a16:creationId xmlns:a16="http://schemas.microsoft.com/office/drawing/2014/main" id="{B9D3FF74-077E-49E6-A7CB-CF6DBA598737}"/>
                </a:ext>
              </a:extLst>
            </p:cNvPr>
            <p:cNvCxnSpPr>
              <a:cxnSpLocks/>
            </p:cNvCxnSpPr>
            <p:nvPr/>
          </p:nvCxnSpPr>
          <p:spPr>
            <a:xfrm>
              <a:off x="395525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7" name="直線コネクタ 796">
              <a:extLst>
                <a:ext uri="{FF2B5EF4-FFF2-40B4-BE49-F238E27FC236}">
                  <a16:creationId xmlns:a16="http://schemas.microsoft.com/office/drawing/2014/main" id="{99C8F7E9-AE4B-4701-AB53-452558CD5423}"/>
                </a:ext>
              </a:extLst>
            </p:cNvPr>
            <p:cNvCxnSpPr>
              <a:cxnSpLocks/>
            </p:cNvCxnSpPr>
            <p:nvPr/>
          </p:nvCxnSpPr>
          <p:spPr>
            <a:xfrm>
              <a:off x="399240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8" name="直線コネクタ 797">
              <a:extLst>
                <a:ext uri="{FF2B5EF4-FFF2-40B4-BE49-F238E27FC236}">
                  <a16:creationId xmlns:a16="http://schemas.microsoft.com/office/drawing/2014/main" id="{F4A938A4-B7AE-4899-95CC-5D61AA375E98}"/>
                </a:ext>
              </a:extLst>
            </p:cNvPr>
            <p:cNvCxnSpPr>
              <a:cxnSpLocks/>
            </p:cNvCxnSpPr>
            <p:nvPr/>
          </p:nvCxnSpPr>
          <p:spPr>
            <a:xfrm>
              <a:off x="402956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9" name="直線コネクタ 798">
              <a:extLst>
                <a:ext uri="{FF2B5EF4-FFF2-40B4-BE49-F238E27FC236}">
                  <a16:creationId xmlns:a16="http://schemas.microsoft.com/office/drawing/2014/main" id="{1366C330-1390-4457-8988-F37AC15966CA}"/>
                </a:ext>
              </a:extLst>
            </p:cNvPr>
            <p:cNvCxnSpPr>
              <a:cxnSpLocks/>
            </p:cNvCxnSpPr>
            <p:nvPr/>
          </p:nvCxnSpPr>
          <p:spPr>
            <a:xfrm>
              <a:off x="406671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0" name="直線コネクタ 799">
              <a:extLst>
                <a:ext uri="{FF2B5EF4-FFF2-40B4-BE49-F238E27FC236}">
                  <a16:creationId xmlns:a16="http://schemas.microsoft.com/office/drawing/2014/main" id="{F94B1115-6003-478B-B83E-4F332B06ADCE}"/>
                </a:ext>
              </a:extLst>
            </p:cNvPr>
            <p:cNvCxnSpPr>
              <a:cxnSpLocks/>
            </p:cNvCxnSpPr>
            <p:nvPr/>
          </p:nvCxnSpPr>
          <p:spPr>
            <a:xfrm>
              <a:off x="4103874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1" name="正方形/長方形 800">
              <a:extLst>
                <a:ext uri="{FF2B5EF4-FFF2-40B4-BE49-F238E27FC236}">
                  <a16:creationId xmlns:a16="http://schemas.microsoft.com/office/drawing/2014/main" id="{9C86AFFE-CABB-4404-B51B-30A1EAC8BAE7}"/>
                </a:ext>
              </a:extLst>
            </p:cNvPr>
            <p:cNvSpPr/>
            <p:nvPr/>
          </p:nvSpPr>
          <p:spPr>
            <a:xfrm>
              <a:off x="4066682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02" name="直線コネクタ 801">
              <a:extLst>
                <a:ext uri="{FF2B5EF4-FFF2-40B4-BE49-F238E27FC236}">
                  <a16:creationId xmlns:a16="http://schemas.microsoft.com/office/drawing/2014/main" id="{A8529D8D-FF19-4A1F-AC98-97B01B61D491}"/>
                </a:ext>
              </a:extLst>
            </p:cNvPr>
            <p:cNvCxnSpPr>
              <a:cxnSpLocks/>
            </p:cNvCxnSpPr>
            <p:nvPr/>
          </p:nvCxnSpPr>
          <p:spPr>
            <a:xfrm>
              <a:off x="4289651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3" name="直線コネクタ 802">
              <a:extLst>
                <a:ext uri="{FF2B5EF4-FFF2-40B4-BE49-F238E27FC236}">
                  <a16:creationId xmlns:a16="http://schemas.microsoft.com/office/drawing/2014/main" id="{8838AE8C-4E5E-4714-A722-DEEA545BC613}"/>
                </a:ext>
              </a:extLst>
            </p:cNvPr>
            <p:cNvCxnSpPr>
              <a:cxnSpLocks/>
            </p:cNvCxnSpPr>
            <p:nvPr/>
          </p:nvCxnSpPr>
          <p:spPr>
            <a:xfrm>
              <a:off x="414102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4" name="直線コネクタ 803">
              <a:extLst>
                <a:ext uri="{FF2B5EF4-FFF2-40B4-BE49-F238E27FC236}">
                  <a16:creationId xmlns:a16="http://schemas.microsoft.com/office/drawing/2014/main" id="{0C40649A-9A12-4613-9E9C-2C29ED2FAB4A}"/>
                </a:ext>
              </a:extLst>
            </p:cNvPr>
            <p:cNvCxnSpPr>
              <a:cxnSpLocks/>
            </p:cNvCxnSpPr>
            <p:nvPr/>
          </p:nvCxnSpPr>
          <p:spPr>
            <a:xfrm>
              <a:off x="417818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5" name="直線コネクタ 804">
              <a:extLst>
                <a:ext uri="{FF2B5EF4-FFF2-40B4-BE49-F238E27FC236}">
                  <a16:creationId xmlns:a16="http://schemas.microsoft.com/office/drawing/2014/main" id="{EEECB367-D8D6-4A02-B6E6-3DBE5B4A3FBB}"/>
                </a:ext>
              </a:extLst>
            </p:cNvPr>
            <p:cNvCxnSpPr>
              <a:cxnSpLocks/>
            </p:cNvCxnSpPr>
            <p:nvPr/>
          </p:nvCxnSpPr>
          <p:spPr>
            <a:xfrm>
              <a:off x="421534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6" name="直線コネクタ 805">
              <a:extLst>
                <a:ext uri="{FF2B5EF4-FFF2-40B4-BE49-F238E27FC236}">
                  <a16:creationId xmlns:a16="http://schemas.microsoft.com/office/drawing/2014/main" id="{45757C65-4769-44BC-9652-DA0BB79AAF64}"/>
                </a:ext>
              </a:extLst>
            </p:cNvPr>
            <p:cNvCxnSpPr>
              <a:cxnSpLocks/>
            </p:cNvCxnSpPr>
            <p:nvPr/>
          </p:nvCxnSpPr>
          <p:spPr>
            <a:xfrm>
              <a:off x="425249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7" name="直線コネクタ 806">
              <a:extLst>
                <a:ext uri="{FF2B5EF4-FFF2-40B4-BE49-F238E27FC236}">
                  <a16:creationId xmlns:a16="http://schemas.microsoft.com/office/drawing/2014/main" id="{566AB196-44A5-4F7C-AB03-A48B3ED5EEFF}"/>
                </a:ext>
              </a:extLst>
            </p:cNvPr>
            <p:cNvCxnSpPr>
              <a:cxnSpLocks/>
            </p:cNvCxnSpPr>
            <p:nvPr/>
          </p:nvCxnSpPr>
          <p:spPr>
            <a:xfrm>
              <a:off x="432680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8" name="直線コネクタ 807">
              <a:extLst>
                <a:ext uri="{FF2B5EF4-FFF2-40B4-BE49-F238E27FC236}">
                  <a16:creationId xmlns:a16="http://schemas.microsoft.com/office/drawing/2014/main" id="{ED65DD29-E2CB-46AE-AA47-1083A3C173D3}"/>
                </a:ext>
              </a:extLst>
            </p:cNvPr>
            <p:cNvCxnSpPr>
              <a:cxnSpLocks/>
            </p:cNvCxnSpPr>
            <p:nvPr/>
          </p:nvCxnSpPr>
          <p:spPr>
            <a:xfrm>
              <a:off x="436396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9" name="直線コネクタ 808">
              <a:extLst>
                <a:ext uri="{FF2B5EF4-FFF2-40B4-BE49-F238E27FC236}">
                  <a16:creationId xmlns:a16="http://schemas.microsoft.com/office/drawing/2014/main" id="{E30155C8-50ED-4449-BD3D-9CD652E75C82}"/>
                </a:ext>
              </a:extLst>
            </p:cNvPr>
            <p:cNvCxnSpPr>
              <a:cxnSpLocks/>
            </p:cNvCxnSpPr>
            <p:nvPr/>
          </p:nvCxnSpPr>
          <p:spPr>
            <a:xfrm>
              <a:off x="440111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0" name="直線コネクタ 809">
              <a:extLst>
                <a:ext uri="{FF2B5EF4-FFF2-40B4-BE49-F238E27FC236}">
                  <a16:creationId xmlns:a16="http://schemas.microsoft.com/office/drawing/2014/main" id="{B4D90105-CC7B-4ADA-B17B-0CCF58FF06C7}"/>
                </a:ext>
              </a:extLst>
            </p:cNvPr>
            <p:cNvCxnSpPr>
              <a:cxnSpLocks/>
            </p:cNvCxnSpPr>
            <p:nvPr/>
          </p:nvCxnSpPr>
          <p:spPr>
            <a:xfrm>
              <a:off x="443827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1" name="直線コネクタ 810">
              <a:extLst>
                <a:ext uri="{FF2B5EF4-FFF2-40B4-BE49-F238E27FC236}">
                  <a16:creationId xmlns:a16="http://schemas.microsoft.com/office/drawing/2014/main" id="{C0E36948-1A6E-4FDC-A4A4-B0AB0C302ECB}"/>
                </a:ext>
              </a:extLst>
            </p:cNvPr>
            <p:cNvCxnSpPr>
              <a:cxnSpLocks/>
            </p:cNvCxnSpPr>
            <p:nvPr/>
          </p:nvCxnSpPr>
          <p:spPr>
            <a:xfrm>
              <a:off x="4475427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2" name="正方形/長方形 811">
              <a:extLst>
                <a:ext uri="{FF2B5EF4-FFF2-40B4-BE49-F238E27FC236}">
                  <a16:creationId xmlns:a16="http://schemas.microsoft.com/office/drawing/2014/main" id="{21DD53B7-AA65-40CB-9888-3BF497DF73C7}"/>
                </a:ext>
              </a:extLst>
            </p:cNvPr>
            <p:cNvSpPr/>
            <p:nvPr/>
          </p:nvSpPr>
          <p:spPr>
            <a:xfrm>
              <a:off x="4438235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11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13" name="直線コネクタ 812">
              <a:extLst>
                <a:ext uri="{FF2B5EF4-FFF2-40B4-BE49-F238E27FC236}">
                  <a16:creationId xmlns:a16="http://schemas.microsoft.com/office/drawing/2014/main" id="{E056E3A5-CD5F-498F-B78B-69E913957272}"/>
                </a:ext>
              </a:extLst>
            </p:cNvPr>
            <p:cNvCxnSpPr>
              <a:cxnSpLocks/>
            </p:cNvCxnSpPr>
            <p:nvPr/>
          </p:nvCxnSpPr>
          <p:spPr>
            <a:xfrm>
              <a:off x="4661203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4" name="直線コネクタ 813">
              <a:extLst>
                <a:ext uri="{FF2B5EF4-FFF2-40B4-BE49-F238E27FC236}">
                  <a16:creationId xmlns:a16="http://schemas.microsoft.com/office/drawing/2014/main" id="{3A4637D7-FD2A-40CA-A5B1-F6F4576BB55C}"/>
                </a:ext>
              </a:extLst>
            </p:cNvPr>
            <p:cNvCxnSpPr>
              <a:cxnSpLocks/>
            </p:cNvCxnSpPr>
            <p:nvPr/>
          </p:nvCxnSpPr>
          <p:spPr>
            <a:xfrm>
              <a:off x="451258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5" name="直線コネクタ 814">
              <a:extLst>
                <a:ext uri="{FF2B5EF4-FFF2-40B4-BE49-F238E27FC236}">
                  <a16:creationId xmlns:a16="http://schemas.microsoft.com/office/drawing/2014/main" id="{35E7EA75-7992-4A2D-9528-774E437B3560}"/>
                </a:ext>
              </a:extLst>
            </p:cNvPr>
            <p:cNvCxnSpPr>
              <a:cxnSpLocks/>
            </p:cNvCxnSpPr>
            <p:nvPr/>
          </p:nvCxnSpPr>
          <p:spPr>
            <a:xfrm>
              <a:off x="454973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6" name="直線コネクタ 815">
              <a:extLst>
                <a:ext uri="{FF2B5EF4-FFF2-40B4-BE49-F238E27FC236}">
                  <a16:creationId xmlns:a16="http://schemas.microsoft.com/office/drawing/2014/main" id="{758016D7-2933-49DD-9162-C92B1F8CC283}"/>
                </a:ext>
              </a:extLst>
            </p:cNvPr>
            <p:cNvCxnSpPr>
              <a:cxnSpLocks/>
            </p:cNvCxnSpPr>
            <p:nvPr/>
          </p:nvCxnSpPr>
          <p:spPr>
            <a:xfrm>
              <a:off x="458689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7" name="直線コネクタ 816">
              <a:extLst>
                <a:ext uri="{FF2B5EF4-FFF2-40B4-BE49-F238E27FC236}">
                  <a16:creationId xmlns:a16="http://schemas.microsoft.com/office/drawing/2014/main" id="{00173D7D-A47C-4995-B210-57CC9A965838}"/>
                </a:ext>
              </a:extLst>
            </p:cNvPr>
            <p:cNvCxnSpPr>
              <a:cxnSpLocks/>
            </p:cNvCxnSpPr>
            <p:nvPr/>
          </p:nvCxnSpPr>
          <p:spPr>
            <a:xfrm>
              <a:off x="462404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8" name="直線コネクタ 817">
              <a:extLst>
                <a:ext uri="{FF2B5EF4-FFF2-40B4-BE49-F238E27FC236}">
                  <a16:creationId xmlns:a16="http://schemas.microsoft.com/office/drawing/2014/main" id="{102AB5A6-8BBB-4C09-B190-E8F3E3B3EC65}"/>
                </a:ext>
              </a:extLst>
            </p:cNvPr>
            <p:cNvCxnSpPr>
              <a:cxnSpLocks/>
            </p:cNvCxnSpPr>
            <p:nvPr/>
          </p:nvCxnSpPr>
          <p:spPr>
            <a:xfrm>
              <a:off x="469835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9" name="直線コネクタ 818">
              <a:extLst>
                <a:ext uri="{FF2B5EF4-FFF2-40B4-BE49-F238E27FC236}">
                  <a16:creationId xmlns:a16="http://schemas.microsoft.com/office/drawing/2014/main" id="{92646683-3A53-4704-A99E-0F90A653C0F6}"/>
                </a:ext>
              </a:extLst>
            </p:cNvPr>
            <p:cNvCxnSpPr>
              <a:cxnSpLocks/>
            </p:cNvCxnSpPr>
            <p:nvPr/>
          </p:nvCxnSpPr>
          <p:spPr>
            <a:xfrm>
              <a:off x="473551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0" name="直線コネクタ 819">
              <a:extLst>
                <a:ext uri="{FF2B5EF4-FFF2-40B4-BE49-F238E27FC236}">
                  <a16:creationId xmlns:a16="http://schemas.microsoft.com/office/drawing/2014/main" id="{586CB580-EF01-4D52-9672-9BC3FC4FF796}"/>
                </a:ext>
              </a:extLst>
            </p:cNvPr>
            <p:cNvCxnSpPr>
              <a:cxnSpLocks/>
            </p:cNvCxnSpPr>
            <p:nvPr/>
          </p:nvCxnSpPr>
          <p:spPr>
            <a:xfrm>
              <a:off x="477266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1" name="直線コネクタ 820">
              <a:extLst>
                <a:ext uri="{FF2B5EF4-FFF2-40B4-BE49-F238E27FC236}">
                  <a16:creationId xmlns:a16="http://schemas.microsoft.com/office/drawing/2014/main" id="{5DA1A301-AE7E-4317-B0F2-820B55F13573}"/>
                </a:ext>
              </a:extLst>
            </p:cNvPr>
            <p:cNvCxnSpPr>
              <a:cxnSpLocks/>
            </p:cNvCxnSpPr>
            <p:nvPr/>
          </p:nvCxnSpPr>
          <p:spPr>
            <a:xfrm>
              <a:off x="480982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2" name="直線コネクタ 821">
              <a:extLst>
                <a:ext uri="{FF2B5EF4-FFF2-40B4-BE49-F238E27FC236}">
                  <a16:creationId xmlns:a16="http://schemas.microsoft.com/office/drawing/2014/main" id="{B1DEE347-7921-4F5B-973F-A58CD7E4147C}"/>
                </a:ext>
              </a:extLst>
            </p:cNvPr>
            <p:cNvCxnSpPr>
              <a:cxnSpLocks/>
            </p:cNvCxnSpPr>
            <p:nvPr/>
          </p:nvCxnSpPr>
          <p:spPr>
            <a:xfrm>
              <a:off x="4846980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3" name="正方形/長方形 822">
              <a:extLst>
                <a:ext uri="{FF2B5EF4-FFF2-40B4-BE49-F238E27FC236}">
                  <a16:creationId xmlns:a16="http://schemas.microsoft.com/office/drawing/2014/main" id="{196A71B2-10A4-445F-BD27-D40351C6BB27}"/>
                </a:ext>
              </a:extLst>
            </p:cNvPr>
            <p:cNvSpPr/>
            <p:nvPr/>
          </p:nvSpPr>
          <p:spPr>
            <a:xfrm>
              <a:off x="4809787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12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24" name="直線コネクタ 823">
              <a:extLst>
                <a:ext uri="{FF2B5EF4-FFF2-40B4-BE49-F238E27FC236}">
                  <a16:creationId xmlns:a16="http://schemas.microsoft.com/office/drawing/2014/main" id="{C0C77712-B480-4B1B-878E-51D731E8AB8D}"/>
                </a:ext>
              </a:extLst>
            </p:cNvPr>
            <p:cNvCxnSpPr>
              <a:cxnSpLocks/>
            </p:cNvCxnSpPr>
            <p:nvPr/>
          </p:nvCxnSpPr>
          <p:spPr>
            <a:xfrm>
              <a:off x="5032756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5" name="直線コネクタ 824">
              <a:extLst>
                <a:ext uri="{FF2B5EF4-FFF2-40B4-BE49-F238E27FC236}">
                  <a16:creationId xmlns:a16="http://schemas.microsoft.com/office/drawing/2014/main" id="{B284ED9F-3547-436B-ABC9-3A80383F170F}"/>
                </a:ext>
              </a:extLst>
            </p:cNvPr>
            <p:cNvCxnSpPr>
              <a:cxnSpLocks/>
            </p:cNvCxnSpPr>
            <p:nvPr/>
          </p:nvCxnSpPr>
          <p:spPr>
            <a:xfrm>
              <a:off x="488413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6" name="直線コネクタ 825">
              <a:extLst>
                <a:ext uri="{FF2B5EF4-FFF2-40B4-BE49-F238E27FC236}">
                  <a16:creationId xmlns:a16="http://schemas.microsoft.com/office/drawing/2014/main" id="{1D318BA4-A769-4772-AE9F-9BF63F6047E8}"/>
                </a:ext>
              </a:extLst>
            </p:cNvPr>
            <p:cNvCxnSpPr>
              <a:cxnSpLocks/>
            </p:cNvCxnSpPr>
            <p:nvPr/>
          </p:nvCxnSpPr>
          <p:spPr>
            <a:xfrm>
              <a:off x="492129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7" name="直線コネクタ 826">
              <a:extLst>
                <a:ext uri="{FF2B5EF4-FFF2-40B4-BE49-F238E27FC236}">
                  <a16:creationId xmlns:a16="http://schemas.microsoft.com/office/drawing/2014/main" id="{60774F44-5ED2-48D2-9D74-1591A7FC546F}"/>
                </a:ext>
              </a:extLst>
            </p:cNvPr>
            <p:cNvCxnSpPr>
              <a:cxnSpLocks/>
            </p:cNvCxnSpPr>
            <p:nvPr/>
          </p:nvCxnSpPr>
          <p:spPr>
            <a:xfrm>
              <a:off x="495844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8" name="直線コネクタ 827">
              <a:extLst>
                <a:ext uri="{FF2B5EF4-FFF2-40B4-BE49-F238E27FC236}">
                  <a16:creationId xmlns:a16="http://schemas.microsoft.com/office/drawing/2014/main" id="{F9D42050-418B-47F1-B8DF-585EB2D5689B}"/>
                </a:ext>
              </a:extLst>
            </p:cNvPr>
            <p:cNvCxnSpPr>
              <a:cxnSpLocks/>
            </p:cNvCxnSpPr>
            <p:nvPr/>
          </p:nvCxnSpPr>
          <p:spPr>
            <a:xfrm>
              <a:off x="499560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9" name="直線コネクタ 828">
              <a:extLst>
                <a:ext uri="{FF2B5EF4-FFF2-40B4-BE49-F238E27FC236}">
                  <a16:creationId xmlns:a16="http://schemas.microsoft.com/office/drawing/2014/main" id="{EAFF72A6-B8AC-4393-86FB-901300FD94D1}"/>
                </a:ext>
              </a:extLst>
            </p:cNvPr>
            <p:cNvCxnSpPr>
              <a:cxnSpLocks/>
            </p:cNvCxnSpPr>
            <p:nvPr/>
          </p:nvCxnSpPr>
          <p:spPr>
            <a:xfrm>
              <a:off x="506991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0" name="直線コネクタ 829">
              <a:extLst>
                <a:ext uri="{FF2B5EF4-FFF2-40B4-BE49-F238E27FC236}">
                  <a16:creationId xmlns:a16="http://schemas.microsoft.com/office/drawing/2014/main" id="{DEC6D0A3-898F-43E2-9A67-81CE01D0C443}"/>
                </a:ext>
              </a:extLst>
            </p:cNvPr>
            <p:cNvCxnSpPr>
              <a:cxnSpLocks/>
            </p:cNvCxnSpPr>
            <p:nvPr/>
          </p:nvCxnSpPr>
          <p:spPr>
            <a:xfrm>
              <a:off x="510706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1" name="直線コネクタ 830">
              <a:extLst>
                <a:ext uri="{FF2B5EF4-FFF2-40B4-BE49-F238E27FC236}">
                  <a16:creationId xmlns:a16="http://schemas.microsoft.com/office/drawing/2014/main" id="{27F525DB-B35E-4D82-BD46-745FCA485304}"/>
                </a:ext>
              </a:extLst>
            </p:cNvPr>
            <p:cNvCxnSpPr>
              <a:cxnSpLocks/>
            </p:cNvCxnSpPr>
            <p:nvPr/>
          </p:nvCxnSpPr>
          <p:spPr>
            <a:xfrm>
              <a:off x="514422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2" name="直線コネクタ 831">
              <a:extLst>
                <a:ext uri="{FF2B5EF4-FFF2-40B4-BE49-F238E27FC236}">
                  <a16:creationId xmlns:a16="http://schemas.microsoft.com/office/drawing/2014/main" id="{2187E980-76D8-404A-A571-E9CE9113699F}"/>
                </a:ext>
              </a:extLst>
            </p:cNvPr>
            <p:cNvCxnSpPr>
              <a:cxnSpLocks/>
            </p:cNvCxnSpPr>
            <p:nvPr/>
          </p:nvCxnSpPr>
          <p:spPr>
            <a:xfrm>
              <a:off x="518137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3" name="直線コネクタ 832">
              <a:extLst>
                <a:ext uri="{FF2B5EF4-FFF2-40B4-BE49-F238E27FC236}">
                  <a16:creationId xmlns:a16="http://schemas.microsoft.com/office/drawing/2014/main" id="{AA9DB4F8-0DCC-4823-8A18-26B9327B00CB}"/>
                </a:ext>
              </a:extLst>
            </p:cNvPr>
            <p:cNvCxnSpPr>
              <a:cxnSpLocks/>
            </p:cNvCxnSpPr>
            <p:nvPr/>
          </p:nvCxnSpPr>
          <p:spPr>
            <a:xfrm>
              <a:off x="5218533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4" name="正方形/長方形 833">
              <a:extLst>
                <a:ext uri="{FF2B5EF4-FFF2-40B4-BE49-F238E27FC236}">
                  <a16:creationId xmlns:a16="http://schemas.microsoft.com/office/drawing/2014/main" id="{C5A4A05D-ABF8-4F0C-B020-54A1DCF49FFF}"/>
                </a:ext>
              </a:extLst>
            </p:cNvPr>
            <p:cNvSpPr/>
            <p:nvPr/>
          </p:nvSpPr>
          <p:spPr>
            <a:xfrm>
              <a:off x="5181340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13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35" name="直線コネクタ 834">
              <a:extLst>
                <a:ext uri="{FF2B5EF4-FFF2-40B4-BE49-F238E27FC236}">
                  <a16:creationId xmlns:a16="http://schemas.microsoft.com/office/drawing/2014/main" id="{A48F26BC-DD13-43B8-800E-BDA176922F72}"/>
                </a:ext>
              </a:extLst>
            </p:cNvPr>
            <p:cNvCxnSpPr>
              <a:cxnSpLocks/>
            </p:cNvCxnSpPr>
            <p:nvPr/>
          </p:nvCxnSpPr>
          <p:spPr>
            <a:xfrm>
              <a:off x="5404309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6" name="直線コネクタ 835">
              <a:extLst>
                <a:ext uri="{FF2B5EF4-FFF2-40B4-BE49-F238E27FC236}">
                  <a16:creationId xmlns:a16="http://schemas.microsoft.com/office/drawing/2014/main" id="{7FED532A-18C9-4E3E-8FD9-FC9B0AD959BB}"/>
                </a:ext>
              </a:extLst>
            </p:cNvPr>
            <p:cNvCxnSpPr>
              <a:cxnSpLocks/>
            </p:cNvCxnSpPr>
            <p:nvPr/>
          </p:nvCxnSpPr>
          <p:spPr>
            <a:xfrm>
              <a:off x="525568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7" name="直線コネクタ 836">
              <a:extLst>
                <a:ext uri="{FF2B5EF4-FFF2-40B4-BE49-F238E27FC236}">
                  <a16:creationId xmlns:a16="http://schemas.microsoft.com/office/drawing/2014/main" id="{5ED784BF-69F8-47D5-9AB6-2D4B6527CB75}"/>
                </a:ext>
              </a:extLst>
            </p:cNvPr>
            <p:cNvCxnSpPr>
              <a:cxnSpLocks/>
            </p:cNvCxnSpPr>
            <p:nvPr/>
          </p:nvCxnSpPr>
          <p:spPr>
            <a:xfrm>
              <a:off x="529284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8" name="直線コネクタ 837">
              <a:extLst>
                <a:ext uri="{FF2B5EF4-FFF2-40B4-BE49-F238E27FC236}">
                  <a16:creationId xmlns:a16="http://schemas.microsoft.com/office/drawing/2014/main" id="{E3513B86-BA65-4CBD-9064-8DDC333AA12F}"/>
                </a:ext>
              </a:extLst>
            </p:cNvPr>
            <p:cNvCxnSpPr>
              <a:cxnSpLocks/>
            </p:cNvCxnSpPr>
            <p:nvPr/>
          </p:nvCxnSpPr>
          <p:spPr>
            <a:xfrm>
              <a:off x="532999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9" name="直線コネクタ 838">
              <a:extLst>
                <a:ext uri="{FF2B5EF4-FFF2-40B4-BE49-F238E27FC236}">
                  <a16:creationId xmlns:a16="http://schemas.microsoft.com/office/drawing/2014/main" id="{773FFBC4-4CF1-4006-9F2C-BC29200E30A6}"/>
                </a:ext>
              </a:extLst>
            </p:cNvPr>
            <p:cNvCxnSpPr>
              <a:cxnSpLocks/>
            </p:cNvCxnSpPr>
            <p:nvPr/>
          </p:nvCxnSpPr>
          <p:spPr>
            <a:xfrm>
              <a:off x="536715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0" name="直線コネクタ 839">
              <a:extLst>
                <a:ext uri="{FF2B5EF4-FFF2-40B4-BE49-F238E27FC236}">
                  <a16:creationId xmlns:a16="http://schemas.microsoft.com/office/drawing/2014/main" id="{376DB8EA-6E8A-4A1E-ABAC-AAF75BE81084}"/>
                </a:ext>
              </a:extLst>
            </p:cNvPr>
            <p:cNvCxnSpPr>
              <a:cxnSpLocks/>
            </p:cNvCxnSpPr>
            <p:nvPr/>
          </p:nvCxnSpPr>
          <p:spPr>
            <a:xfrm>
              <a:off x="544146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1" name="直線コネクタ 840">
              <a:extLst>
                <a:ext uri="{FF2B5EF4-FFF2-40B4-BE49-F238E27FC236}">
                  <a16:creationId xmlns:a16="http://schemas.microsoft.com/office/drawing/2014/main" id="{57B6F10A-DEC9-4216-832A-A2F93A823E4A}"/>
                </a:ext>
              </a:extLst>
            </p:cNvPr>
            <p:cNvCxnSpPr>
              <a:cxnSpLocks/>
            </p:cNvCxnSpPr>
            <p:nvPr/>
          </p:nvCxnSpPr>
          <p:spPr>
            <a:xfrm>
              <a:off x="547861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2" name="直線コネクタ 841">
              <a:extLst>
                <a:ext uri="{FF2B5EF4-FFF2-40B4-BE49-F238E27FC236}">
                  <a16:creationId xmlns:a16="http://schemas.microsoft.com/office/drawing/2014/main" id="{23EDE4B9-457D-4CE4-A85F-F8E0D83EA447}"/>
                </a:ext>
              </a:extLst>
            </p:cNvPr>
            <p:cNvCxnSpPr>
              <a:cxnSpLocks/>
            </p:cNvCxnSpPr>
            <p:nvPr/>
          </p:nvCxnSpPr>
          <p:spPr>
            <a:xfrm>
              <a:off x="551577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3" name="直線コネクタ 842">
              <a:extLst>
                <a:ext uri="{FF2B5EF4-FFF2-40B4-BE49-F238E27FC236}">
                  <a16:creationId xmlns:a16="http://schemas.microsoft.com/office/drawing/2014/main" id="{94A720BC-8855-4FB9-A15D-E1E77474515E}"/>
                </a:ext>
              </a:extLst>
            </p:cNvPr>
            <p:cNvCxnSpPr>
              <a:cxnSpLocks/>
            </p:cNvCxnSpPr>
            <p:nvPr/>
          </p:nvCxnSpPr>
          <p:spPr>
            <a:xfrm>
              <a:off x="555293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4" name="直線コネクタ 843">
              <a:extLst>
                <a:ext uri="{FF2B5EF4-FFF2-40B4-BE49-F238E27FC236}">
                  <a16:creationId xmlns:a16="http://schemas.microsoft.com/office/drawing/2014/main" id="{B6370714-0F8F-4697-80C0-CCA6D3B5117F}"/>
                </a:ext>
              </a:extLst>
            </p:cNvPr>
            <p:cNvCxnSpPr>
              <a:cxnSpLocks/>
            </p:cNvCxnSpPr>
            <p:nvPr/>
          </p:nvCxnSpPr>
          <p:spPr>
            <a:xfrm>
              <a:off x="5590085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5" name="正方形/長方形 844">
              <a:extLst>
                <a:ext uri="{FF2B5EF4-FFF2-40B4-BE49-F238E27FC236}">
                  <a16:creationId xmlns:a16="http://schemas.microsoft.com/office/drawing/2014/main" id="{DC5A4771-9513-4E5C-869E-A66E74A428B1}"/>
                </a:ext>
              </a:extLst>
            </p:cNvPr>
            <p:cNvSpPr/>
            <p:nvPr/>
          </p:nvSpPr>
          <p:spPr>
            <a:xfrm>
              <a:off x="5552893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14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46" name="直線コネクタ 845">
              <a:extLst>
                <a:ext uri="{FF2B5EF4-FFF2-40B4-BE49-F238E27FC236}">
                  <a16:creationId xmlns:a16="http://schemas.microsoft.com/office/drawing/2014/main" id="{7FED70AC-1C36-46D2-9660-3E9EBFB891FF}"/>
                </a:ext>
              </a:extLst>
            </p:cNvPr>
            <p:cNvCxnSpPr>
              <a:cxnSpLocks/>
            </p:cNvCxnSpPr>
            <p:nvPr/>
          </p:nvCxnSpPr>
          <p:spPr>
            <a:xfrm>
              <a:off x="5775862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7" name="直線コネクタ 846">
              <a:extLst>
                <a:ext uri="{FF2B5EF4-FFF2-40B4-BE49-F238E27FC236}">
                  <a16:creationId xmlns:a16="http://schemas.microsoft.com/office/drawing/2014/main" id="{DD13B280-FFAC-4AA6-B97A-97C7B1F77306}"/>
                </a:ext>
              </a:extLst>
            </p:cNvPr>
            <p:cNvCxnSpPr>
              <a:cxnSpLocks/>
            </p:cNvCxnSpPr>
            <p:nvPr/>
          </p:nvCxnSpPr>
          <p:spPr>
            <a:xfrm>
              <a:off x="562724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8" name="直線コネクタ 847">
              <a:extLst>
                <a:ext uri="{FF2B5EF4-FFF2-40B4-BE49-F238E27FC236}">
                  <a16:creationId xmlns:a16="http://schemas.microsoft.com/office/drawing/2014/main" id="{D7EDA59E-387C-4CE2-87A4-882B6DD1525D}"/>
                </a:ext>
              </a:extLst>
            </p:cNvPr>
            <p:cNvCxnSpPr>
              <a:cxnSpLocks/>
            </p:cNvCxnSpPr>
            <p:nvPr/>
          </p:nvCxnSpPr>
          <p:spPr>
            <a:xfrm>
              <a:off x="566439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9" name="直線コネクタ 848">
              <a:extLst>
                <a:ext uri="{FF2B5EF4-FFF2-40B4-BE49-F238E27FC236}">
                  <a16:creationId xmlns:a16="http://schemas.microsoft.com/office/drawing/2014/main" id="{6EE7A752-1754-43A5-8252-88595BFBBD8A}"/>
                </a:ext>
              </a:extLst>
            </p:cNvPr>
            <p:cNvCxnSpPr>
              <a:cxnSpLocks/>
            </p:cNvCxnSpPr>
            <p:nvPr/>
          </p:nvCxnSpPr>
          <p:spPr>
            <a:xfrm>
              <a:off x="5701551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0" name="直線コネクタ 849">
              <a:extLst>
                <a:ext uri="{FF2B5EF4-FFF2-40B4-BE49-F238E27FC236}">
                  <a16:creationId xmlns:a16="http://schemas.microsoft.com/office/drawing/2014/main" id="{09D08E3D-BF51-45F0-9DD4-6A4263E5BEBA}"/>
                </a:ext>
              </a:extLst>
            </p:cNvPr>
            <p:cNvCxnSpPr>
              <a:cxnSpLocks/>
            </p:cNvCxnSpPr>
            <p:nvPr/>
          </p:nvCxnSpPr>
          <p:spPr>
            <a:xfrm>
              <a:off x="573870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1" name="直線コネクタ 850">
              <a:extLst>
                <a:ext uri="{FF2B5EF4-FFF2-40B4-BE49-F238E27FC236}">
                  <a16:creationId xmlns:a16="http://schemas.microsoft.com/office/drawing/2014/main" id="{D67B9D01-4933-49E1-BB14-5E4B270B9DF2}"/>
                </a:ext>
              </a:extLst>
            </p:cNvPr>
            <p:cNvCxnSpPr>
              <a:cxnSpLocks/>
            </p:cNvCxnSpPr>
            <p:nvPr/>
          </p:nvCxnSpPr>
          <p:spPr>
            <a:xfrm>
              <a:off x="5813017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2" name="直線コネクタ 851">
              <a:extLst>
                <a:ext uri="{FF2B5EF4-FFF2-40B4-BE49-F238E27FC236}">
                  <a16:creationId xmlns:a16="http://schemas.microsoft.com/office/drawing/2014/main" id="{777CB5E3-8851-48DC-A499-FAED0132A6D2}"/>
                </a:ext>
              </a:extLst>
            </p:cNvPr>
            <p:cNvCxnSpPr>
              <a:cxnSpLocks/>
            </p:cNvCxnSpPr>
            <p:nvPr/>
          </p:nvCxnSpPr>
          <p:spPr>
            <a:xfrm>
              <a:off x="5850172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3" name="直線コネクタ 852">
              <a:extLst>
                <a:ext uri="{FF2B5EF4-FFF2-40B4-BE49-F238E27FC236}">
                  <a16:creationId xmlns:a16="http://schemas.microsoft.com/office/drawing/2014/main" id="{62176E5E-F3E9-422D-8668-01CB0CA426AF}"/>
                </a:ext>
              </a:extLst>
            </p:cNvPr>
            <p:cNvCxnSpPr>
              <a:cxnSpLocks/>
            </p:cNvCxnSpPr>
            <p:nvPr/>
          </p:nvCxnSpPr>
          <p:spPr>
            <a:xfrm>
              <a:off x="588732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4" name="直線コネクタ 853">
              <a:extLst>
                <a:ext uri="{FF2B5EF4-FFF2-40B4-BE49-F238E27FC236}">
                  <a16:creationId xmlns:a16="http://schemas.microsoft.com/office/drawing/2014/main" id="{7DBA40A5-B68C-46C4-BF13-F43EE780A08F}"/>
                </a:ext>
              </a:extLst>
            </p:cNvPr>
            <p:cNvCxnSpPr>
              <a:cxnSpLocks/>
            </p:cNvCxnSpPr>
            <p:nvPr/>
          </p:nvCxnSpPr>
          <p:spPr>
            <a:xfrm>
              <a:off x="592448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5" name="直線コネクタ 854">
              <a:extLst>
                <a:ext uri="{FF2B5EF4-FFF2-40B4-BE49-F238E27FC236}">
                  <a16:creationId xmlns:a16="http://schemas.microsoft.com/office/drawing/2014/main" id="{D96DC6F4-1F15-485B-81C7-0BF27F53C603}"/>
                </a:ext>
              </a:extLst>
            </p:cNvPr>
            <p:cNvCxnSpPr>
              <a:cxnSpLocks/>
            </p:cNvCxnSpPr>
            <p:nvPr/>
          </p:nvCxnSpPr>
          <p:spPr>
            <a:xfrm>
              <a:off x="5961638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6" name="正方形/長方形 855">
              <a:extLst>
                <a:ext uri="{FF2B5EF4-FFF2-40B4-BE49-F238E27FC236}">
                  <a16:creationId xmlns:a16="http://schemas.microsoft.com/office/drawing/2014/main" id="{EC631E09-5630-44B9-AA3A-3822C5A62AEB}"/>
                </a:ext>
              </a:extLst>
            </p:cNvPr>
            <p:cNvSpPr/>
            <p:nvPr/>
          </p:nvSpPr>
          <p:spPr>
            <a:xfrm>
              <a:off x="5924446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57" name="直線コネクタ 856">
              <a:extLst>
                <a:ext uri="{FF2B5EF4-FFF2-40B4-BE49-F238E27FC236}">
                  <a16:creationId xmlns:a16="http://schemas.microsoft.com/office/drawing/2014/main" id="{73173A37-A81E-46C2-B6DC-9D4DD78DD306}"/>
                </a:ext>
              </a:extLst>
            </p:cNvPr>
            <p:cNvCxnSpPr>
              <a:cxnSpLocks/>
            </p:cNvCxnSpPr>
            <p:nvPr/>
          </p:nvCxnSpPr>
          <p:spPr>
            <a:xfrm>
              <a:off x="6147414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8" name="直線コネクタ 857">
              <a:extLst>
                <a:ext uri="{FF2B5EF4-FFF2-40B4-BE49-F238E27FC236}">
                  <a16:creationId xmlns:a16="http://schemas.microsoft.com/office/drawing/2014/main" id="{9A480264-0982-47B9-80C2-FBCE435EBBD3}"/>
                </a:ext>
              </a:extLst>
            </p:cNvPr>
            <p:cNvCxnSpPr>
              <a:cxnSpLocks/>
            </p:cNvCxnSpPr>
            <p:nvPr/>
          </p:nvCxnSpPr>
          <p:spPr>
            <a:xfrm>
              <a:off x="599879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9" name="直線コネクタ 858">
              <a:extLst>
                <a:ext uri="{FF2B5EF4-FFF2-40B4-BE49-F238E27FC236}">
                  <a16:creationId xmlns:a16="http://schemas.microsoft.com/office/drawing/2014/main" id="{6B94CE3C-11ED-4A05-BD38-6D681869DC80}"/>
                </a:ext>
              </a:extLst>
            </p:cNvPr>
            <p:cNvCxnSpPr>
              <a:cxnSpLocks/>
            </p:cNvCxnSpPr>
            <p:nvPr/>
          </p:nvCxnSpPr>
          <p:spPr>
            <a:xfrm>
              <a:off x="603594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0" name="直線コネクタ 859">
              <a:extLst>
                <a:ext uri="{FF2B5EF4-FFF2-40B4-BE49-F238E27FC236}">
                  <a16:creationId xmlns:a16="http://schemas.microsoft.com/office/drawing/2014/main" id="{DE6924FC-4AD6-4690-A0B2-9F085F6A9065}"/>
                </a:ext>
              </a:extLst>
            </p:cNvPr>
            <p:cNvCxnSpPr>
              <a:cxnSpLocks/>
            </p:cNvCxnSpPr>
            <p:nvPr/>
          </p:nvCxnSpPr>
          <p:spPr>
            <a:xfrm>
              <a:off x="607310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1" name="直線コネクタ 860">
              <a:extLst>
                <a:ext uri="{FF2B5EF4-FFF2-40B4-BE49-F238E27FC236}">
                  <a16:creationId xmlns:a16="http://schemas.microsoft.com/office/drawing/2014/main" id="{C7888947-5ADB-4AD2-9064-15AAA05EFAAE}"/>
                </a:ext>
              </a:extLst>
            </p:cNvPr>
            <p:cNvCxnSpPr>
              <a:cxnSpLocks/>
            </p:cNvCxnSpPr>
            <p:nvPr/>
          </p:nvCxnSpPr>
          <p:spPr>
            <a:xfrm>
              <a:off x="611025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2" name="直線コネクタ 861">
              <a:extLst>
                <a:ext uri="{FF2B5EF4-FFF2-40B4-BE49-F238E27FC236}">
                  <a16:creationId xmlns:a16="http://schemas.microsoft.com/office/drawing/2014/main" id="{7E5C262A-25F8-4A4D-B5EB-2249278E3B8C}"/>
                </a:ext>
              </a:extLst>
            </p:cNvPr>
            <p:cNvCxnSpPr>
              <a:cxnSpLocks/>
            </p:cNvCxnSpPr>
            <p:nvPr/>
          </p:nvCxnSpPr>
          <p:spPr>
            <a:xfrm>
              <a:off x="618457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3" name="直線コネクタ 862">
              <a:extLst>
                <a:ext uri="{FF2B5EF4-FFF2-40B4-BE49-F238E27FC236}">
                  <a16:creationId xmlns:a16="http://schemas.microsoft.com/office/drawing/2014/main" id="{6CA09D41-F5F3-4165-86CE-22DC8A4D0E4F}"/>
                </a:ext>
              </a:extLst>
            </p:cNvPr>
            <p:cNvCxnSpPr>
              <a:cxnSpLocks/>
            </p:cNvCxnSpPr>
            <p:nvPr/>
          </p:nvCxnSpPr>
          <p:spPr>
            <a:xfrm>
              <a:off x="622172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4" name="直線コネクタ 863">
              <a:extLst>
                <a:ext uri="{FF2B5EF4-FFF2-40B4-BE49-F238E27FC236}">
                  <a16:creationId xmlns:a16="http://schemas.microsoft.com/office/drawing/2014/main" id="{41D44A2E-21D9-4FDF-BFB0-12FF7EC13643}"/>
                </a:ext>
              </a:extLst>
            </p:cNvPr>
            <p:cNvCxnSpPr>
              <a:cxnSpLocks/>
            </p:cNvCxnSpPr>
            <p:nvPr/>
          </p:nvCxnSpPr>
          <p:spPr>
            <a:xfrm>
              <a:off x="625888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5" name="直線コネクタ 864">
              <a:extLst>
                <a:ext uri="{FF2B5EF4-FFF2-40B4-BE49-F238E27FC236}">
                  <a16:creationId xmlns:a16="http://schemas.microsoft.com/office/drawing/2014/main" id="{798EC2A1-90B7-43B1-A60D-F892673FDB3D}"/>
                </a:ext>
              </a:extLst>
            </p:cNvPr>
            <p:cNvCxnSpPr>
              <a:cxnSpLocks/>
            </p:cNvCxnSpPr>
            <p:nvPr/>
          </p:nvCxnSpPr>
          <p:spPr>
            <a:xfrm>
              <a:off x="6296036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6" name="直線コネクタ 865">
              <a:extLst>
                <a:ext uri="{FF2B5EF4-FFF2-40B4-BE49-F238E27FC236}">
                  <a16:creationId xmlns:a16="http://schemas.microsoft.com/office/drawing/2014/main" id="{6B43CFC9-ABA1-4DCA-A8AD-1C708790BA58}"/>
                </a:ext>
              </a:extLst>
            </p:cNvPr>
            <p:cNvCxnSpPr>
              <a:cxnSpLocks/>
            </p:cNvCxnSpPr>
            <p:nvPr/>
          </p:nvCxnSpPr>
          <p:spPr>
            <a:xfrm>
              <a:off x="6333191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7" name="正方形/長方形 866">
              <a:extLst>
                <a:ext uri="{FF2B5EF4-FFF2-40B4-BE49-F238E27FC236}">
                  <a16:creationId xmlns:a16="http://schemas.microsoft.com/office/drawing/2014/main" id="{70ECA899-49ED-4BF6-BC0F-D280B51FA919}"/>
                </a:ext>
              </a:extLst>
            </p:cNvPr>
            <p:cNvSpPr/>
            <p:nvPr/>
          </p:nvSpPr>
          <p:spPr>
            <a:xfrm>
              <a:off x="6295998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16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68" name="直線コネクタ 867">
              <a:extLst>
                <a:ext uri="{FF2B5EF4-FFF2-40B4-BE49-F238E27FC236}">
                  <a16:creationId xmlns:a16="http://schemas.microsoft.com/office/drawing/2014/main" id="{A72A2961-4705-4E99-B669-966D24DD2663}"/>
                </a:ext>
              </a:extLst>
            </p:cNvPr>
            <p:cNvCxnSpPr>
              <a:cxnSpLocks/>
            </p:cNvCxnSpPr>
            <p:nvPr/>
          </p:nvCxnSpPr>
          <p:spPr>
            <a:xfrm>
              <a:off x="6522309" y="2212663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9" name="直線コネクタ 868">
              <a:extLst>
                <a:ext uri="{FF2B5EF4-FFF2-40B4-BE49-F238E27FC236}">
                  <a16:creationId xmlns:a16="http://schemas.microsoft.com/office/drawing/2014/main" id="{381BAFDB-DC5F-4A31-9979-0EEA4FF58303}"/>
                </a:ext>
              </a:extLst>
            </p:cNvPr>
            <p:cNvCxnSpPr>
              <a:cxnSpLocks/>
            </p:cNvCxnSpPr>
            <p:nvPr/>
          </p:nvCxnSpPr>
          <p:spPr>
            <a:xfrm>
              <a:off x="6373688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0" name="直線コネクタ 869">
              <a:extLst>
                <a:ext uri="{FF2B5EF4-FFF2-40B4-BE49-F238E27FC236}">
                  <a16:creationId xmlns:a16="http://schemas.microsoft.com/office/drawing/2014/main" id="{8558B2D7-C254-48FB-8068-E265E598FD2F}"/>
                </a:ext>
              </a:extLst>
            </p:cNvPr>
            <p:cNvCxnSpPr>
              <a:cxnSpLocks/>
            </p:cNvCxnSpPr>
            <p:nvPr/>
          </p:nvCxnSpPr>
          <p:spPr>
            <a:xfrm>
              <a:off x="6410843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1" name="直線コネクタ 870">
              <a:extLst>
                <a:ext uri="{FF2B5EF4-FFF2-40B4-BE49-F238E27FC236}">
                  <a16:creationId xmlns:a16="http://schemas.microsoft.com/office/drawing/2014/main" id="{4F0CE60C-BBD6-4AB2-A9AD-F939505A2FE8}"/>
                </a:ext>
              </a:extLst>
            </p:cNvPr>
            <p:cNvCxnSpPr>
              <a:cxnSpLocks/>
            </p:cNvCxnSpPr>
            <p:nvPr/>
          </p:nvCxnSpPr>
          <p:spPr>
            <a:xfrm>
              <a:off x="6447999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2" name="直線コネクタ 871">
              <a:extLst>
                <a:ext uri="{FF2B5EF4-FFF2-40B4-BE49-F238E27FC236}">
                  <a16:creationId xmlns:a16="http://schemas.microsoft.com/office/drawing/2014/main" id="{1D8D242B-DA1D-4C96-8E24-3A6E0EE289D6}"/>
                </a:ext>
              </a:extLst>
            </p:cNvPr>
            <p:cNvCxnSpPr>
              <a:cxnSpLocks/>
            </p:cNvCxnSpPr>
            <p:nvPr/>
          </p:nvCxnSpPr>
          <p:spPr>
            <a:xfrm>
              <a:off x="6485154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3" name="直線コネクタ 872">
              <a:extLst>
                <a:ext uri="{FF2B5EF4-FFF2-40B4-BE49-F238E27FC236}">
                  <a16:creationId xmlns:a16="http://schemas.microsoft.com/office/drawing/2014/main" id="{19D739AE-9732-43D3-AE89-C5F28C25B785}"/>
                </a:ext>
              </a:extLst>
            </p:cNvPr>
            <p:cNvCxnSpPr>
              <a:cxnSpLocks/>
            </p:cNvCxnSpPr>
            <p:nvPr/>
          </p:nvCxnSpPr>
          <p:spPr>
            <a:xfrm>
              <a:off x="655946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4" name="直線コネクタ 873">
              <a:extLst>
                <a:ext uri="{FF2B5EF4-FFF2-40B4-BE49-F238E27FC236}">
                  <a16:creationId xmlns:a16="http://schemas.microsoft.com/office/drawing/2014/main" id="{9030E0E6-1EAA-4934-9104-C199AF576B1E}"/>
                </a:ext>
              </a:extLst>
            </p:cNvPr>
            <p:cNvCxnSpPr>
              <a:cxnSpLocks/>
            </p:cNvCxnSpPr>
            <p:nvPr/>
          </p:nvCxnSpPr>
          <p:spPr>
            <a:xfrm>
              <a:off x="659662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5" name="直線コネクタ 874">
              <a:extLst>
                <a:ext uri="{FF2B5EF4-FFF2-40B4-BE49-F238E27FC236}">
                  <a16:creationId xmlns:a16="http://schemas.microsoft.com/office/drawing/2014/main" id="{BFFC2103-39ED-44F4-9BAC-D1FE685454AD}"/>
                </a:ext>
              </a:extLst>
            </p:cNvPr>
            <p:cNvCxnSpPr>
              <a:cxnSpLocks/>
            </p:cNvCxnSpPr>
            <p:nvPr/>
          </p:nvCxnSpPr>
          <p:spPr>
            <a:xfrm>
              <a:off x="6633775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6" name="直線コネクタ 875">
              <a:extLst>
                <a:ext uri="{FF2B5EF4-FFF2-40B4-BE49-F238E27FC236}">
                  <a16:creationId xmlns:a16="http://schemas.microsoft.com/office/drawing/2014/main" id="{3CA4F856-39D6-4864-9B5A-1C6A9E441B90}"/>
                </a:ext>
              </a:extLst>
            </p:cNvPr>
            <p:cNvCxnSpPr>
              <a:cxnSpLocks/>
            </p:cNvCxnSpPr>
            <p:nvPr/>
          </p:nvCxnSpPr>
          <p:spPr>
            <a:xfrm>
              <a:off x="6670930" y="2242336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7" name="直線コネクタ 876">
              <a:extLst>
                <a:ext uri="{FF2B5EF4-FFF2-40B4-BE49-F238E27FC236}">
                  <a16:creationId xmlns:a16="http://schemas.microsoft.com/office/drawing/2014/main" id="{ED4768CE-77B1-4C9E-A0F8-A24460182D0A}"/>
                </a:ext>
              </a:extLst>
            </p:cNvPr>
            <p:cNvCxnSpPr>
              <a:cxnSpLocks/>
            </p:cNvCxnSpPr>
            <p:nvPr/>
          </p:nvCxnSpPr>
          <p:spPr>
            <a:xfrm>
              <a:off x="6708086" y="2212663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8" name="正方形/長方形 877">
              <a:extLst>
                <a:ext uri="{FF2B5EF4-FFF2-40B4-BE49-F238E27FC236}">
                  <a16:creationId xmlns:a16="http://schemas.microsoft.com/office/drawing/2014/main" id="{E36D4FCA-2A06-40C6-811F-9F4671881B28}"/>
                </a:ext>
              </a:extLst>
            </p:cNvPr>
            <p:cNvSpPr/>
            <p:nvPr/>
          </p:nvSpPr>
          <p:spPr>
            <a:xfrm>
              <a:off x="6670893" y="2064296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17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79" name="直線コネクタ 878">
              <a:extLst>
                <a:ext uri="{FF2B5EF4-FFF2-40B4-BE49-F238E27FC236}">
                  <a16:creationId xmlns:a16="http://schemas.microsoft.com/office/drawing/2014/main" id="{7FED70AC-1C36-46D2-9660-3E9EBFB891FF}"/>
                </a:ext>
              </a:extLst>
            </p:cNvPr>
            <p:cNvCxnSpPr>
              <a:cxnSpLocks/>
            </p:cNvCxnSpPr>
            <p:nvPr/>
          </p:nvCxnSpPr>
          <p:spPr>
            <a:xfrm>
              <a:off x="6873457" y="2227304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0" name="直線コネクタ 879">
              <a:extLst>
                <a:ext uri="{FF2B5EF4-FFF2-40B4-BE49-F238E27FC236}">
                  <a16:creationId xmlns:a16="http://schemas.microsoft.com/office/drawing/2014/main" id="{DD13B280-FFAC-4AA6-B97A-97C7B1F77306}"/>
                </a:ext>
              </a:extLst>
            </p:cNvPr>
            <p:cNvCxnSpPr>
              <a:cxnSpLocks/>
            </p:cNvCxnSpPr>
            <p:nvPr/>
          </p:nvCxnSpPr>
          <p:spPr>
            <a:xfrm>
              <a:off x="6724836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1" name="直線コネクタ 880">
              <a:extLst>
                <a:ext uri="{FF2B5EF4-FFF2-40B4-BE49-F238E27FC236}">
                  <a16:creationId xmlns:a16="http://schemas.microsoft.com/office/drawing/2014/main" id="{D7EDA59E-387C-4CE2-87A4-882B6DD1525D}"/>
                </a:ext>
              </a:extLst>
            </p:cNvPr>
            <p:cNvCxnSpPr>
              <a:cxnSpLocks/>
            </p:cNvCxnSpPr>
            <p:nvPr/>
          </p:nvCxnSpPr>
          <p:spPr>
            <a:xfrm>
              <a:off x="6761991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2" name="直線コネクタ 881">
              <a:extLst>
                <a:ext uri="{FF2B5EF4-FFF2-40B4-BE49-F238E27FC236}">
                  <a16:creationId xmlns:a16="http://schemas.microsoft.com/office/drawing/2014/main" id="{6EE7A752-1754-43A5-8252-88595BFBBD8A}"/>
                </a:ext>
              </a:extLst>
            </p:cNvPr>
            <p:cNvCxnSpPr>
              <a:cxnSpLocks/>
            </p:cNvCxnSpPr>
            <p:nvPr/>
          </p:nvCxnSpPr>
          <p:spPr>
            <a:xfrm>
              <a:off x="6799146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3" name="直線コネクタ 882">
              <a:extLst>
                <a:ext uri="{FF2B5EF4-FFF2-40B4-BE49-F238E27FC236}">
                  <a16:creationId xmlns:a16="http://schemas.microsoft.com/office/drawing/2014/main" id="{09D08E3D-BF51-45F0-9DD4-6A4263E5BEBA}"/>
                </a:ext>
              </a:extLst>
            </p:cNvPr>
            <p:cNvCxnSpPr>
              <a:cxnSpLocks/>
            </p:cNvCxnSpPr>
            <p:nvPr/>
          </p:nvCxnSpPr>
          <p:spPr>
            <a:xfrm>
              <a:off x="6836301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4" name="直線コネクタ 883">
              <a:extLst>
                <a:ext uri="{FF2B5EF4-FFF2-40B4-BE49-F238E27FC236}">
                  <a16:creationId xmlns:a16="http://schemas.microsoft.com/office/drawing/2014/main" id="{D67B9D01-4933-49E1-BB14-5E4B270B9DF2}"/>
                </a:ext>
              </a:extLst>
            </p:cNvPr>
            <p:cNvCxnSpPr>
              <a:cxnSpLocks/>
            </p:cNvCxnSpPr>
            <p:nvPr/>
          </p:nvCxnSpPr>
          <p:spPr>
            <a:xfrm>
              <a:off x="6910612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5" name="直線コネクタ 884">
              <a:extLst>
                <a:ext uri="{FF2B5EF4-FFF2-40B4-BE49-F238E27FC236}">
                  <a16:creationId xmlns:a16="http://schemas.microsoft.com/office/drawing/2014/main" id="{777CB5E3-8851-48DC-A499-FAED0132A6D2}"/>
                </a:ext>
              </a:extLst>
            </p:cNvPr>
            <p:cNvCxnSpPr>
              <a:cxnSpLocks/>
            </p:cNvCxnSpPr>
            <p:nvPr/>
          </p:nvCxnSpPr>
          <p:spPr>
            <a:xfrm>
              <a:off x="6947767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6" name="直線コネクタ 885">
              <a:extLst>
                <a:ext uri="{FF2B5EF4-FFF2-40B4-BE49-F238E27FC236}">
                  <a16:creationId xmlns:a16="http://schemas.microsoft.com/office/drawing/2014/main" id="{62176E5E-F3E9-422D-8668-01CB0CA426AF}"/>
                </a:ext>
              </a:extLst>
            </p:cNvPr>
            <p:cNvCxnSpPr>
              <a:cxnSpLocks/>
            </p:cNvCxnSpPr>
            <p:nvPr/>
          </p:nvCxnSpPr>
          <p:spPr>
            <a:xfrm>
              <a:off x="6984923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7" name="直線コネクタ 886">
              <a:extLst>
                <a:ext uri="{FF2B5EF4-FFF2-40B4-BE49-F238E27FC236}">
                  <a16:creationId xmlns:a16="http://schemas.microsoft.com/office/drawing/2014/main" id="{7DBA40A5-B68C-46C4-BF13-F43EE780A08F}"/>
                </a:ext>
              </a:extLst>
            </p:cNvPr>
            <p:cNvCxnSpPr>
              <a:cxnSpLocks/>
            </p:cNvCxnSpPr>
            <p:nvPr/>
          </p:nvCxnSpPr>
          <p:spPr>
            <a:xfrm>
              <a:off x="7022078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8" name="直線コネクタ 887">
              <a:extLst>
                <a:ext uri="{FF2B5EF4-FFF2-40B4-BE49-F238E27FC236}">
                  <a16:creationId xmlns:a16="http://schemas.microsoft.com/office/drawing/2014/main" id="{D96DC6F4-1F15-485B-81C7-0BF27F53C603}"/>
                </a:ext>
              </a:extLst>
            </p:cNvPr>
            <p:cNvCxnSpPr>
              <a:cxnSpLocks/>
            </p:cNvCxnSpPr>
            <p:nvPr/>
          </p:nvCxnSpPr>
          <p:spPr>
            <a:xfrm>
              <a:off x="7059233" y="2227304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9" name="正方形/長方形 888">
              <a:extLst>
                <a:ext uri="{FF2B5EF4-FFF2-40B4-BE49-F238E27FC236}">
                  <a16:creationId xmlns:a16="http://schemas.microsoft.com/office/drawing/2014/main" id="{EC631E09-5630-44B9-AA3A-3822C5A62AEB}"/>
                </a:ext>
              </a:extLst>
            </p:cNvPr>
            <p:cNvSpPr/>
            <p:nvPr/>
          </p:nvSpPr>
          <p:spPr>
            <a:xfrm>
              <a:off x="7022041" y="2078937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18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890" name="直線コネクタ 889">
              <a:extLst>
                <a:ext uri="{FF2B5EF4-FFF2-40B4-BE49-F238E27FC236}">
                  <a16:creationId xmlns:a16="http://schemas.microsoft.com/office/drawing/2014/main" id="{73173A37-A81E-46C2-B6DC-9D4DD78DD306}"/>
                </a:ext>
              </a:extLst>
            </p:cNvPr>
            <p:cNvCxnSpPr>
              <a:cxnSpLocks/>
            </p:cNvCxnSpPr>
            <p:nvPr/>
          </p:nvCxnSpPr>
          <p:spPr>
            <a:xfrm>
              <a:off x="7245009" y="2227304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1" name="直線コネクタ 890">
              <a:extLst>
                <a:ext uri="{FF2B5EF4-FFF2-40B4-BE49-F238E27FC236}">
                  <a16:creationId xmlns:a16="http://schemas.microsoft.com/office/drawing/2014/main" id="{9A480264-0982-47B9-80C2-FBCE435EBBD3}"/>
                </a:ext>
              </a:extLst>
            </p:cNvPr>
            <p:cNvCxnSpPr>
              <a:cxnSpLocks/>
            </p:cNvCxnSpPr>
            <p:nvPr/>
          </p:nvCxnSpPr>
          <p:spPr>
            <a:xfrm>
              <a:off x="7096388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2" name="直線コネクタ 891">
              <a:extLst>
                <a:ext uri="{FF2B5EF4-FFF2-40B4-BE49-F238E27FC236}">
                  <a16:creationId xmlns:a16="http://schemas.microsoft.com/office/drawing/2014/main" id="{6B94CE3C-11ED-4A05-BD38-6D681869DC80}"/>
                </a:ext>
              </a:extLst>
            </p:cNvPr>
            <p:cNvCxnSpPr>
              <a:cxnSpLocks/>
            </p:cNvCxnSpPr>
            <p:nvPr/>
          </p:nvCxnSpPr>
          <p:spPr>
            <a:xfrm>
              <a:off x="7133544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3" name="直線コネクタ 892">
              <a:extLst>
                <a:ext uri="{FF2B5EF4-FFF2-40B4-BE49-F238E27FC236}">
                  <a16:creationId xmlns:a16="http://schemas.microsoft.com/office/drawing/2014/main" id="{DE6924FC-4AD6-4690-A0B2-9F085F6A9065}"/>
                </a:ext>
              </a:extLst>
            </p:cNvPr>
            <p:cNvCxnSpPr>
              <a:cxnSpLocks/>
            </p:cNvCxnSpPr>
            <p:nvPr/>
          </p:nvCxnSpPr>
          <p:spPr>
            <a:xfrm>
              <a:off x="7170699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4" name="直線コネクタ 893">
              <a:extLst>
                <a:ext uri="{FF2B5EF4-FFF2-40B4-BE49-F238E27FC236}">
                  <a16:creationId xmlns:a16="http://schemas.microsoft.com/office/drawing/2014/main" id="{C7888947-5ADB-4AD2-9064-15AAA05EFAAE}"/>
                </a:ext>
              </a:extLst>
            </p:cNvPr>
            <p:cNvCxnSpPr>
              <a:cxnSpLocks/>
            </p:cNvCxnSpPr>
            <p:nvPr/>
          </p:nvCxnSpPr>
          <p:spPr>
            <a:xfrm>
              <a:off x="7207854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5" name="直線コネクタ 894">
              <a:extLst>
                <a:ext uri="{FF2B5EF4-FFF2-40B4-BE49-F238E27FC236}">
                  <a16:creationId xmlns:a16="http://schemas.microsoft.com/office/drawing/2014/main" id="{7E5C262A-25F8-4A4D-B5EB-2249278E3B8C}"/>
                </a:ext>
              </a:extLst>
            </p:cNvPr>
            <p:cNvCxnSpPr>
              <a:cxnSpLocks/>
            </p:cNvCxnSpPr>
            <p:nvPr/>
          </p:nvCxnSpPr>
          <p:spPr>
            <a:xfrm>
              <a:off x="7282165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6" name="直線コネクタ 895">
              <a:extLst>
                <a:ext uri="{FF2B5EF4-FFF2-40B4-BE49-F238E27FC236}">
                  <a16:creationId xmlns:a16="http://schemas.microsoft.com/office/drawing/2014/main" id="{6CA09D41-F5F3-4165-86CE-22DC8A4D0E4F}"/>
                </a:ext>
              </a:extLst>
            </p:cNvPr>
            <p:cNvCxnSpPr>
              <a:cxnSpLocks/>
            </p:cNvCxnSpPr>
            <p:nvPr/>
          </p:nvCxnSpPr>
          <p:spPr>
            <a:xfrm>
              <a:off x="7319320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7" name="直線コネクタ 896">
              <a:extLst>
                <a:ext uri="{FF2B5EF4-FFF2-40B4-BE49-F238E27FC236}">
                  <a16:creationId xmlns:a16="http://schemas.microsoft.com/office/drawing/2014/main" id="{41D44A2E-21D9-4FDF-BFB0-12FF7EC13643}"/>
                </a:ext>
              </a:extLst>
            </p:cNvPr>
            <p:cNvCxnSpPr>
              <a:cxnSpLocks/>
            </p:cNvCxnSpPr>
            <p:nvPr/>
          </p:nvCxnSpPr>
          <p:spPr>
            <a:xfrm>
              <a:off x="7356475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8" name="直線コネクタ 897">
              <a:extLst>
                <a:ext uri="{FF2B5EF4-FFF2-40B4-BE49-F238E27FC236}">
                  <a16:creationId xmlns:a16="http://schemas.microsoft.com/office/drawing/2014/main" id="{798EC2A1-90B7-43B1-A60D-F892673FDB3D}"/>
                </a:ext>
              </a:extLst>
            </p:cNvPr>
            <p:cNvCxnSpPr>
              <a:cxnSpLocks/>
            </p:cNvCxnSpPr>
            <p:nvPr/>
          </p:nvCxnSpPr>
          <p:spPr>
            <a:xfrm>
              <a:off x="7393631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9" name="直線コネクタ 898">
              <a:extLst>
                <a:ext uri="{FF2B5EF4-FFF2-40B4-BE49-F238E27FC236}">
                  <a16:creationId xmlns:a16="http://schemas.microsoft.com/office/drawing/2014/main" id="{6B43CFC9-ABA1-4DCA-A8AD-1C708790BA58}"/>
                </a:ext>
              </a:extLst>
            </p:cNvPr>
            <p:cNvCxnSpPr>
              <a:cxnSpLocks/>
            </p:cNvCxnSpPr>
            <p:nvPr/>
          </p:nvCxnSpPr>
          <p:spPr>
            <a:xfrm>
              <a:off x="7430786" y="2227304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0" name="正方形/長方形 899">
              <a:extLst>
                <a:ext uri="{FF2B5EF4-FFF2-40B4-BE49-F238E27FC236}">
                  <a16:creationId xmlns:a16="http://schemas.microsoft.com/office/drawing/2014/main" id="{70ECA899-49ED-4BF6-BC0F-D280B51FA919}"/>
                </a:ext>
              </a:extLst>
            </p:cNvPr>
            <p:cNvSpPr/>
            <p:nvPr/>
          </p:nvSpPr>
          <p:spPr>
            <a:xfrm>
              <a:off x="7393593" y="2078937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19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901" name="直線コネクタ 900">
              <a:extLst>
                <a:ext uri="{FF2B5EF4-FFF2-40B4-BE49-F238E27FC236}">
                  <a16:creationId xmlns:a16="http://schemas.microsoft.com/office/drawing/2014/main" id="{A72A2961-4705-4E99-B669-966D24DD2663}"/>
                </a:ext>
              </a:extLst>
            </p:cNvPr>
            <p:cNvCxnSpPr>
              <a:cxnSpLocks/>
            </p:cNvCxnSpPr>
            <p:nvPr/>
          </p:nvCxnSpPr>
          <p:spPr>
            <a:xfrm>
              <a:off x="7619904" y="2227304"/>
              <a:ext cx="0" cy="89020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2" name="直線コネクタ 901">
              <a:extLst>
                <a:ext uri="{FF2B5EF4-FFF2-40B4-BE49-F238E27FC236}">
                  <a16:creationId xmlns:a16="http://schemas.microsoft.com/office/drawing/2014/main" id="{381BAFDB-DC5F-4A31-9979-0EEA4FF58303}"/>
                </a:ext>
              </a:extLst>
            </p:cNvPr>
            <p:cNvCxnSpPr>
              <a:cxnSpLocks/>
            </p:cNvCxnSpPr>
            <p:nvPr/>
          </p:nvCxnSpPr>
          <p:spPr>
            <a:xfrm>
              <a:off x="7471283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3" name="直線コネクタ 902">
              <a:extLst>
                <a:ext uri="{FF2B5EF4-FFF2-40B4-BE49-F238E27FC236}">
                  <a16:creationId xmlns:a16="http://schemas.microsoft.com/office/drawing/2014/main" id="{8558B2D7-C254-48FB-8068-E265E598FD2F}"/>
                </a:ext>
              </a:extLst>
            </p:cNvPr>
            <p:cNvCxnSpPr>
              <a:cxnSpLocks/>
            </p:cNvCxnSpPr>
            <p:nvPr/>
          </p:nvCxnSpPr>
          <p:spPr>
            <a:xfrm>
              <a:off x="7508438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4" name="直線コネクタ 903">
              <a:extLst>
                <a:ext uri="{FF2B5EF4-FFF2-40B4-BE49-F238E27FC236}">
                  <a16:creationId xmlns:a16="http://schemas.microsoft.com/office/drawing/2014/main" id="{4F0CE60C-BBD6-4AB2-A9AD-F939505A2FE8}"/>
                </a:ext>
              </a:extLst>
            </p:cNvPr>
            <p:cNvCxnSpPr>
              <a:cxnSpLocks/>
            </p:cNvCxnSpPr>
            <p:nvPr/>
          </p:nvCxnSpPr>
          <p:spPr>
            <a:xfrm>
              <a:off x="7545594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5" name="直線コネクタ 904">
              <a:extLst>
                <a:ext uri="{FF2B5EF4-FFF2-40B4-BE49-F238E27FC236}">
                  <a16:creationId xmlns:a16="http://schemas.microsoft.com/office/drawing/2014/main" id="{1D8D242B-DA1D-4C96-8E24-3A6E0EE289D6}"/>
                </a:ext>
              </a:extLst>
            </p:cNvPr>
            <p:cNvCxnSpPr>
              <a:cxnSpLocks/>
            </p:cNvCxnSpPr>
            <p:nvPr/>
          </p:nvCxnSpPr>
          <p:spPr>
            <a:xfrm>
              <a:off x="7582749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6" name="直線コネクタ 905">
              <a:extLst>
                <a:ext uri="{FF2B5EF4-FFF2-40B4-BE49-F238E27FC236}">
                  <a16:creationId xmlns:a16="http://schemas.microsoft.com/office/drawing/2014/main" id="{19D739AE-9732-43D3-AE89-C5F28C25B785}"/>
                </a:ext>
              </a:extLst>
            </p:cNvPr>
            <p:cNvCxnSpPr>
              <a:cxnSpLocks/>
            </p:cNvCxnSpPr>
            <p:nvPr/>
          </p:nvCxnSpPr>
          <p:spPr>
            <a:xfrm>
              <a:off x="7657060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7" name="直線コネクタ 906">
              <a:extLst>
                <a:ext uri="{FF2B5EF4-FFF2-40B4-BE49-F238E27FC236}">
                  <a16:creationId xmlns:a16="http://schemas.microsoft.com/office/drawing/2014/main" id="{9030E0E6-1EAA-4934-9104-C199AF576B1E}"/>
                </a:ext>
              </a:extLst>
            </p:cNvPr>
            <p:cNvCxnSpPr>
              <a:cxnSpLocks/>
            </p:cNvCxnSpPr>
            <p:nvPr/>
          </p:nvCxnSpPr>
          <p:spPr>
            <a:xfrm>
              <a:off x="7694215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8" name="直線コネクタ 907">
              <a:extLst>
                <a:ext uri="{FF2B5EF4-FFF2-40B4-BE49-F238E27FC236}">
                  <a16:creationId xmlns:a16="http://schemas.microsoft.com/office/drawing/2014/main" id="{BFFC2103-39ED-44F4-9BAC-D1FE685454AD}"/>
                </a:ext>
              </a:extLst>
            </p:cNvPr>
            <p:cNvCxnSpPr>
              <a:cxnSpLocks/>
            </p:cNvCxnSpPr>
            <p:nvPr/>
          </p:nvCxnSpPr>
          <p:spPr>
            <a:xfrm>
              <a:off x="7731370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9" name="直線コネクタ 908">
              <a:extLst>
                <a:ext uri="{FF2B5EF4-FFF2-40B4-BE49-F238E27FC236}">
                  <a16:creationId xmlns:a16="http://schemas.microsoft.com/office/drawing/2014/main" id="{3CA4F856-39D6-4864-9B5A-1C6A9E441B90}"/>
                </a:ext>
              </a:extLst>
            </p:cNvPr>
            <p:cNvCxnSpPr>
              <a:cxnSpLocks/>
            </p:cNvCxnSpPr>
            <p:nvPr/>
          </p:nvCxnSpPr>
          <p:spPr>
            <a:xfrm>
              <a:off x="7768525" y="2256977"/>
              <a:ext cx="0" cy="59347"/>
            </a:xfrm>
            <a:prstGeom prst="line">
              <a:avLst/>
            </a:prstGeom>
            <a:ln w="95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0" name="直線コネクタ 909">
              <a:extLst>
                <a:ext uri="{FF2B5EF4-FFF2-40B4-BE49-F238E27FC236}">
                  <a16:creationId xmlns:a16="http://schemas.microsoft.com/office/drawing/2014/main" id="{ED4768CE-77B1-4C9E-A0F8-A24460182D0A}"/>
                </a:ext>
              </a:extLst>
            </p:cNvPr>
            <p:cNvCxnSpPr>
              <a:cxnSpLocks/>
            </p:cNvCxnSpPr>
            <p:nvPr/>
          </p:nvCxnSpPr>
          <p:spPr>
            <a:xfrm>
              <a:off x="7805681" y="2227304"/>
              <a:ext cx="0" cy="8902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1" name="正方形/長方形 910">
              <a:extLst>
                <a:ext uri="{FF2B5EF4-FFF2-40B4-BE49-F238E27FC236}">
                  <a16:creationId xmlns:a16="http://schemas.microsoft.com/office/drawing/2014/main" id="{E36D4FCA-2A06-40C6-811F-9F4671881B28}"/>
                </a:ext>
              </a:extLst>
            </p:cNvPr>
            <p:cNvSpPr/>
            <p:nvPr/>
          </p:nvSpPr>
          <p:spPr>
            <a:xfrm>
              <a:off x="7768488" y="2078937"/>
              <a:ext cx="74348" cy="148334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20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917" name="正方形/長方形 916">
            <a:extLst>
              <a:ext uri="{FF2B5EF4-FFF2-40B4-BE49-F238E27FC236}">
                <a16:creationId xmlns:a16="http://schemas.microsoft.com/office/drawing/2014/main" id="{24595310-E59E-4879-B02E-F535B29D0BA6}"/>
              </a:ext>
            </a:extLst>
          </p:cNvPr>
          <p:cNvSpPr/>
          <p:nvPr/>
        </p:nvSpPr>
        <p:spPr>
          <a:xfrm>
            <a:off x="5587602" y="4331945"/>
            <a:ext cx="338291" cy="273289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18" name="正方形/長方形 917">
            <a:extLst>
              <a:ext uri="{FF2B5EF4-FFF2-40B4-BE49-F238E27FC236}">
                <a16:creationId xmlns:a16="http://schemas.microsoft.com/office/drawing/2014/main" id="{68C1601D-75D0-40B0-85DD-1E9EC8B096C9}"/>
              </a:ext>
            </a:extLst>
          </p:cNvPr>
          <p:cNvSpPr/>
          <p:nvPr/>
        </p:nvSpPr>
        <p:spPr>
          <a:xfrm rot="16200000">
            <a:off x="835808" y="4082476"/>
            <a:ext cx="819868" cy="22552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19" name="正方形/長方形 918">
            <a:extLst>
              <a:ext uri="{FF2B5EF4-FFF2-40B4-BE49-F238E27FC236}">
                <a16:creationId xmlns:a16="http://schemas.microsoft.com/office/drawing/2014/main" id="{E5221E0D-E68F-4BE1-9B8F-542CCF7DD377}"/>
              </a:ext>
            </a:extLst>
          </p:cNvPr>
          <p:cNvSpPr/>
          <p:nvPr/>
        </p:nvSpPr>
        <p:spPr>
          <a:xfrm rot="5400000">
            <a:off x="1991776" y="4054214"/>
            <a:ext cx="819868" cy="28191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6" name="正方形/長方形 1005">
            <a:extLst>
              <a:ext uri="{FF2B5EF4-FFF2-40B4-BE49-F238E27FC236}">
                <a16:creationId xmlns:a16="http://schemas.microsoft.com/office/drawing/2014/main" id="{21C7D0A6-5107-4754-915D-A9506D40C1D7}"/>
              </a:ext>
            </a:extLst>
          </p:cNvPr>
          <p:cNvSpPr/>
          <p:nvPr/>
        </p:nvSpPr>
        <p:spPr>
          <a:xfrm rot="5400000" flipV="1">
            <a:off x="3279272" y="3913350"/>
            <a:ext cx="819868" cy="563819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7" name="正方形/長方形 1006">
            <a:extLst>
              <a:ext uri="{FF2B5EF4-FFF2-40B4-BE49-F238E27FC236}">
                <a16:creationId xmlns:a16="http://schemas.microsoft.com/office/drawing/2014/main" id="{75A4B998-8998-4D0A-B8BC-E5A0712E4BD9}"/>
              </a:ext>
            </a:extLst>
          </p:cNvPr>
          <p:cNvSpPr/>
          <p:nvPr/>
        </p:nvSpPr>
        <p:spPr>
          <a:xfrm rot="5400000" flipV="1">
            <a:off x="3347619" y="4070555"/>
            <a:ext cx="683223" cy="1127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4" name="正方形/長方形 1003">
            <a:extLst>
              <a:ext uri="{FF2B5EF4-FFF2-40B4-BE49-F238E27FC236}">
                <a16:creationId xmlns:a16="http://schemas.microsoft.com/office/drawing/2014/main" id="{D75816F9-2A01-4E40-B424-3C92F052FCB5}"/>
              </a:ext>
            </a:extLst>
          </p:cNvPr>
          <p:cNvSpPr/>
          <p:nvPr/>
        </p:nvSpPr>
        <p:spPr>
          <a:xfrm rot="5400000" flipH="1" flipV="1">
            <a:off x="4369407" y="3913422"/>
            <a:ext cx="819868" cy="563819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5" name="正方形/長方形 1004">
            <a:extLst>
              <a:ext uri="{FF2B5EF4-FFF2-40B4-BE49-F238E27FC236}">
                <a16:creationId xmlns:a16="http://schemas.microsoft.com/office/drawing/2014/main" id="{A89ABA67-84F9-40D8-B92A-332E0B78BEFA}"/>
              </a:ext>
            </a:extLst>
          </p:cNvPr>
          <p:cNvSpPr/>
          <p:nvPr/>
        </p:nvSpPr>
        <p:spPr>
          <a:xfrm rot="5400000" flipH="1" flipV="1">
            <a:off x="4437756" y="4070536"/>
            <a:ext cx="683223" cy="1127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2" name="正方形/長方形 921">
            <a:extLst>
              <a:ext uri="{FF2B5EF4-FFF2-40B4-BE49-F238E27FC236}">
                <a16:creationId xmlns:a16="http://schemas.microsoft.com/office/drawing/2014/main" id="{2E60E182-A428-4B75-9211-BD3D76482B60}"/>
              </a:ext>
            </a:extLst>
          </p:cNvPr>
          <p:cNvSpPr/>
          <p:nvPr/>
        </p:nvSpPr>
        <p:spPr>
          <a:xfrm rot="16200000">
            <a:off x="3721682" y="3535867"/>
            <a:ext cx="273289" cy="225528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3" name="正方形/長方形 922">
            <a:extLst>
              <a:ext uri="{FF2B5EF4-FFF2-40B4-BE49-F238E27FC236}">
                <a16:creationId xmlns:a16="http://schemas.microsoft.com/office/drawing/2014/main" id="{2E40C650-48BE-4DA1-AD99-D11E8DEDAE78}"/>
              </a:ext>
            </a:extLst>
          </p:cNvPr>
          <p:cNvSpPr/>
          <p:nvPr/>
        </p:nvSpPr>
        <p:spPr>
          <a:xfrm rot="16200000">
            <a:off x="4811879" y="3535867"/>
            <a:ext cx="273289" cy="225528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4" name="正方形/長方形 923">
            <a:extLst>
              <a:ext uri="{FF2B5EF4-FFF2-40B4-BE49-F238E27FC236}">
                <a16:creationId xmlns:a16="http://schemas.microsoft.com/office/drawing/2014/main" id="{AF208E10-AD33-43B0-AC20-4761CC8C7BD6}"/>
              </a:ext>
            </a:extLst>
          </p:cNvPr>
          <p:cNvSpPr/>
          <p:nvPr/>
        </p:nvSpPr>
        <p:spPr>
          <a:xfrm rot="10800000">
            <a:off x="3407272" y="3603093"/>
            <a:ext cx="338291" cy="1821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>
              <a:lnSpc>
                <a:spcPts val="700"/>
              </a:lnSpc>
            </a:pPr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5" name="正方形/長方形 924">
            <a:extLst>
              <a:ext uri="{FF2B5EF4-FFF2-40B4-BE49-F238E27FC236}">
                <a16:creationId xmlns:a16="http://schemas.microsoft.com/office/drawing/2014/main" id="{3D0A473F-BE7E-4A71-A67A-00803477D723}"/>
              </a:ext>
            </a:extLst>
          </p:cNvPr>
          <p:cNvSpPr/>
          <p:nvPr/>
        </p:nvSpPr>
        <p:spPr>
          <a:xfrm rot="10800000">
            <a:off x="4497431" y="3603093"/>
            <a:ext cx="338291" cy="1821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6" name="正方形/長方形 925">
            <a:extLst>
              <a:ext uri="{FF2B5EF4-FFF2-40B4-BE49-F238E27FC236}">
                <a16:creationId xmlns:a16="http://schemas.microsoft.com/office/drawing/2014/main" id="{873C874C-796B-4AF3-AC6F-FA962DBF32FD}"/>
              </a:ext>
            </a:extLst>
          </p:cNvPr>
          <p:cNvSpPr/>
          <p:nvPr/>
        </p:nvSpPr>
        <p:spPr>
          <a:xfrm rot="16200000">
            <a:off x="225979" y="4069111"/>
            <a:ext cx="546578" cy="206734"/>
          </a:xfrm>
          <a:prstGeom prst="rect">
            <a:avLst/>
          </a:prstGeom>
          <a:solidFill>
            <a:srgbClr val="00B0F0">
              <a:alpha val="49804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8" name="正方形/長方形 927">
            <a:extLst>
              <a:ext uri="{FF2B5EF4-FFF2-40B4-BE49-F238E27FC236}">
                <a16:creationId xmlns:a16="http://schemas.microsoft.com/office/drawing/2014/main" id="{32CA99D0-5978-4943-B6F1-FDE2510228CC}"/>
              </a:ext>
            </a:extLst>
          </p:cNvPr>
          <p:cNvSpPr/>
          <p:nvPr/>
        </p:nvSpPr>
        <p:spPr>
          <a:xfrm>
            <a:off x="359834" y="2784377"/>
            <a:ext cx="212905" cy="189570"/>
          </a:xfrm>
          <a:prstGeom prst="rect">
            <a:avLst/>
          </a:prstGeom>
          <a:solidFill>
            <a:schemeClr val="bg1">
              <a:alpha val="50196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9" name="正方形/長方形 928">
            <a:extLst>
              <a:ext uri="{FF2B5EF4-FFF2-40B4-BE49-F238E27FC236}">
                <a16:creationId xmlns:a16="http://schemas.microsoft.com/office/drawing/2014/main" id="{6CC2DBF9-18FC-4AE7-AA97-C3DACA61EF74}"/>
              </a:ext>
            </a:extLst>
          </p:cNvPr>
          <p:cNvSpPr/>
          <p:nvPr/>
        </p:nvSpPr>
        <p:spPr>
          <a:xfrm>
            <a:off x="7804526" y="5055863"/>
            <a:ext cx="218706" cy="14006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700"/>
              </a:lnSpc>
            </a:pPr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1" name="正方形/長方形 930">
            <a:extLst>
              <a:ext uri="{FF2B5EF4-FFF2-40B4-BE49-F238E27FC236}">
                <a16:creationId xmlns:a16="http://schemas.microsoft.com/office/drawing/2014/main" id="{27023454-29DE-4287-93A1-74DC7150A20A}"/>
              </a:ext>
            </a:extLst>
          </p:cNvPr>
          <p:cNvSpPr/>
          <p:nvPr/>
        </p:nvSpPr>
        <p:spPr>
          <a:xfrm>
            <a:off x="2313099" y="2828687"/>
            <a:ext cx="150352" cy="113883"/>
          </a:xfrm>
          <a:prstGeom prst="rect">
            <a:avLst/>
          </a:prstGeom>
          <a:solidFill>
            <a:schemeClr val="bg1">
              <a:lumMod val="65000"/>
              <a:alpha val="50196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2" name="正方形/長方形 931">
            <a:extLst>
              <a:ext uri="{FF2B5EF4-FFF2-40B4-BE49-F238E27FC236}">
                <a16:creationId xmlns:a16="http://schemas.microsoft.com/office/drawing/2014/main" id="{E787FB24-70B5-4983-8356-49D8FCE25860}"/>
              </a:ext>
            </a:extLst>
          </p:cNvPr>
          <p:cNvSpPr/>
          <p:nvPr/>
        </p:nvSpPr>
        <p:spPr>
          <a:xfrm>
            <a:off x="4267889" y="2828687"/>
            <a:ext cx="150352" cy="113883"/>
          </a:xfrm>
          <a:prstGeom prst="rect">
            <a:avLst/>
          </a:prstGeom>
          <a:solidFill>
            <a:schemeClr val="bg1">
              <a:lumMod val="65000"/>
              <a:alpha val="50196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3" name="正方形/長方形 932">
            <a:extLst>
              <a:ext uri="{FF2B5EF4-FFF2-40B4-BE49-F238E27FC236}">
                <a16:creationId xmlns:a16="http://schemas.microsoft.com/office/drawing/2014/main" id="{6A2C8598-F927-4023-B8AA-915B6E52E48D}"/>
              </a:ext>
            </a:extLst>
          </p:cNvPr>
          <p:cNvSpPr/>
          <p:nvPr/>
        </p:nvSpPr>
        <p:spPr>
          <a:xfrm>
            <a:off x="6142436" y="2784376"/>
            <a:ext cx="150352" cy="113919"/>
          </a:xfrm>
          <a:prstGeom prst="rect">
            <a:avLst/>
          </a:prstGeom>
          <a:solidFill>
            <a:schemeClr val="bg1">
              <a:lumMod val="65000"/>
              <a:alpha val="50196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5" name="正方形/長方形 934">
            <a:extLst>
              <a:ext uri="{FF2B5EF4-FFF2-40B4-BE49-F238E27FC236}">
                <a16:creationId xmlns:a16="http://schemas.microsoft.com/office/drawing/2014/main" id="{EC04704A-7986-47B1-9E0C-A710DCBC1B1B}"/>
              </a:ext>
            </a:extLst>
          </p:cNvPr>
          <p:cNvSpPr/>
          <p:nvPr/>
        </p:nvSpPr>
        <p:spPr>
          <a:xfrm>
            <a:off x="907383" y="2828687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6" name="正方形/長方形 935">
            <a:extLst>
              <a:ext uri="{FF2B5EF4-FFF2-40B4-BE49-F238E27FC236}">
                <a16:creationId xmlns:a16="http://schemas.microsoft.com/office/drawing/2014/main" id="{2C9F235D-D485-4273-AF0E-384F68473944}"/>
              </a:ext>
            </a:extLst>
          </p:cNvPr>
          <p:cNvSpPr/>
          <p:nvPr/>
        </p:nvSpPr>
        <p:spPr>
          <a:xfrm>
            <a:off x="1377285" y="2828687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7" name="正方形/長方形 936">
            <a:extLst>
              <a:ext uri="{FF2B5EF4-FFF2-40B4-BE49-F238E27FC236}">
                <a16:creationId xmlns:a16="http://schemas.microsoft.com/office/drawing/2014/main" id="{9CA4F44B-E196-430F-834B-0FDF55C1E563}"/>
              </a:ext>
            </a:extLst>
          </p:cNvPr>
          <p:cNvSpPr/>
          <p:nvPr/>
        </p:nvSpPr>
        <p:spPr>
          <a:xfrm>
            <a:off x="4441042" y="2828687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8" name="正方形/長方形 937">
            <a:extLst>
              <a:ext uri="{FF2B5EF4-FFF2-40B4-BE49-F238E27FC236}">
                <a16:creationId xmlns:a16="http://schemas.microsoft.com/office/drawing/2014/main" id="{782AEA3F-A740-4611-AE7F-E114583AB6EB}"/>
              </a:ext>
            </a:extLst>
          </p:cNvPr>
          <p:cNvSpPr/>
          <p:nvPr/>
        </p:nvSpPr>
        <p:spPr>
          <a:xfrm>
            <a:off x="3801976" y="2828687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9" name="正方形/長方形 938">
            <a:extLst>
              <a:ext uri="{FF2B5EF4-FFF2-40B4-BE49-F238E27FC236}">
                <a16:creationId xmlns:a16="http://schemas.microsoft.com/office/drawing/2014/main" id="{D1AE0841-83A8-47CE-BFEA-D82F7D874BD3}"/>
              </a:ext>
            </a:extLst>
          </p:cNvPr>
          <p:cNvSpPr/>
          <p:nvPr/>
        </p:nvSpPr>
        <p:spPr>
          <a:xfrm>
            <a:off x="1847186" y="2828687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7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1200 x 700</a:t>
            </a:r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0" name="正方形/長方形 939">
            <a:extLst>
              <a:ext uri="{FF2B5EF4-FFF2-40B4-BE49-F238E27FC236}">
                <a16:creationId xmlns:a16="http://schemas.microsoft.com/office/drawing/2014/main" id="{CC12A852-2B35-48E8-9378-C0AA9B77019C}"/>
              </a:ext>
            </a:extLst>
          </p:cNvPr>
          <p:cNvSpPr/>
          <p:nvPr/>
        </p:nvSpPr>
        <p:spPr>
          <a:xfrm>
            <a:off x="2467456" y="2828652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1" name="正方形/長方形 940">
            <a:extLst>
              <a:ext uri="{FF2B5EF4-FFF2-40B4-BE49-F238E27FC236}">
                <a16:creationId xmlns:a16="http://schemas.microsoft.com/office/drawing/2014/main" id="{5DDF1EA8-EAEB-440B-A0D3-4E43A4AB932D}"/>
              </a:ext>
            </a:extLst>
          </p:cNvPr>
          <p:cNvSpPr/>
          <p:nvPr/>
        </p:nvSpPr>
        <p:spPr>
          <a:xfrm rot="5400000">
            <a:off x="6536013" y="3630941"/>
            <a:ext cx="546578" cy="263116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2" name="正方形/長方形 941">
            <a:extLst>
              <a:ext uri="{FF2B5EF4-FFF2-40B4-BE49-F238E27FC236}">
                <a16:creationId xmlns:a16="http://schemas.microsoft.com/office/drawing/2014/main" id="{D7D6C236-EADC-495B-ABDB-2E794AEBEB6C}"/>
              </a:ext>
            </a:extLst>
          </p:cNvPr>
          <p:cNvSpPr/>
          <p:nvPr/>
        </p:nvSpPr>
        <p:spPr>
          <a:xfrm>
            <a:off x="4910944" y="2828687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3" name="正方形/長方形 942">
            <a:extLst>
              <a:ext uri="{FF2B5EF4-FFF2-40B4-BE49-F238E27FC236}">
                <a16:creationId xmlns:a16="http://schemas.microsoft.com/office/drawing/2014/main" id="{B9323D48-4541-4C6B-8CAE-EC751B88DF16}"/>
              </a:ext>
            </a:extLst>
          </p:cNvPr>
          <p:cNvSpPr/>
          <p:nvPr/>
        </p:nvSpPr>
        <p:spPr>
          <a:xfrm>
            <a:off x="2937358" y="2828687"/>
            <a:ext cx="451055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4" name="正方形/長方形 943">
            <a:extLst>
              <a:ext uri="{FF2B5EF4-FFF2-40B4-BE49-F238E27FC236}">
                <a16:creationId xmlns:a16="http://schemas.microsoft.com/office/drawing/2014/main" id="{CB4A798E-A328-4607-9884-6D780B1F73BF}"/>
              </a:ext>
            </a:extLst>
          </p:cNvPr>
          <p:cNvSpPr/>
          <p:nvPr/>
        </p:nvSpPr>
        <p:spPr>
          <a:xfrm rot="5400000">
            <a:off x="6536013" y="4177580"/>
            <a:ext cx="546578" cy="263116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5" name="正方形/長方形 944">
            <a:extLst>
              <a:ext uri="{FF2B5EF4-FFF2-40B4-BE49-F238E27FC236}">
                <a16:creationId xmlns:a16="http://schemas.microsoft.com/office/drawing/2014/main" id="{5D0BB9C0-F945-4F7E-BAA0-E70963F8CC8C}"/>
              </a:ext>
            </a:extLst>
          </p:cNvPr>
          <p:cNvSpPr/>
          <p:nvPr/>
        </p:nvSpPr>
        <p:spPr>
          <a:xfrm>
            <a:off x="1132978" y="3466433"/>
            <a:ext cx="601407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7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6" name="正方形/長方形 945">
            <a:extLst>
              <a:ext uri="{FF2B5EF4-FFF2-40B4-BE49-F238E27FC236}">
                <a16:creationId xmlns:a16="http://schemas.microsoft.com/office/drawing/2014/main" id="{2852CF46-DFE4-41BE-95E5-01E393C7CA44}"/>
              </a:ext>
            </a:extLst>
          </p:cNvPr>
          <p:cNvSpPr/>
          <p:nvPr/>
        </p:nvSpPr>
        <p:spPr>
          <a:xfrm>
            <a:off x="2279562" y="3466433"/>
            <a:ext cx="601407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7" name="正方形/長方形 946">
            <a:extLst>
              <a:ext uri="{FF2B5EF4-FFF2-40B4-BE49-F238E27FC236}">
                <a16:creationId xmlns:a16="http://schemas.microsoft.com/office/drawing/2014/main" id="{B8294BAE-4D57-4FBE-830B-D97B87B236EE}"/>
              </a:ext>
            </a:extLst>
          </p:cNvPr>
          <p:cNvSpPr/>
          <p:nvPr/>
        </p:nvSpPr>
        <p:spPr>
          <a:xfrm>
            <a:off x="3407259" y="2828687"/>
            <a:ext cx="375879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8" name="正方形/長方形 947">
            <a:extLst>
              <a:ext uri="{FF2B5EF4-FFF2-40B4-BE49-F238E27FC236}">
                <a16:creationId xmlns:a16="http://schemas.microsoft.com/office/drawing/2014/main" id="{4A4E829A-4196-4593-AB43-57A6365F999F}"/>
              </a:ext>
            </a:extLst>
          </p:cNvPr>
          <p:cNvSpPr/>
          <p:nvPr/>
        </p:nvSpPr>
        <p:spPr>
          <a:xfrm rot="5400000">
            <a:off x="5346814" y="3752774"/>
            <a:ext cx="819868" cy="338291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9" name="正方形/長方形 948">
            <a:extLst>
              <a:ext uri="{FF2B5EF4-FFF2-40B4-BE49-F238E27FC236}">
                <a16:creationId xmlns:a16="http://schemas.microsoft.com/office/drawing/2014/main" id="{7749F293-3F70-4B26-8025-F89BE423D471}"/>
              </a:ext>
            </a:extLst>
          </p:cNvPr>
          <p:cNvSpPr/>
          <p:nvPr/>
        </p:nvSpPr>
        <p:spPr>
          <a:xfrm rot="16200000">
            <a:off x="2301852" y="4026094"/>
            <a:ext cx="819868" cy="338291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0" name="正方形/長方形 949">
            <a:extLst>
              <a:ext uri="{FF2B5EF4-FFF2-40B4-BE49-F238E27FC236}">
                <a16:creationId xmlns:a16="http://schemas.microsoft.com/office/drawing/2014/main" id="{16AE75A3-36FC-43CF-B84F-79B4E38C40A9}"/>
              </a:ext>
            </a:extLst>
          </p:cNvPr>
          <p:cNvSpPr/>
          <p:nvPr/>
        </p:nvSpPr>
        <p:spPr>
          <a:xfrm>
            <a:off x="1132936" y="2828687"/>
            <a:ext cx="225528" cy="227741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1" name="正方形/長方形 950">
            <a:extLst>
              <a:ext uri="{FF2B5EF4-FFF2-40B4-BE49-F238E27FC236}">
                <a16:creationId xmlns:a16="http://schemas.microsoft.com/office/drawing/2014/main" id="{E0FDAC8C-1693-4370-BC32-70F6BF561B9C}"/>
              </a:ext>
            </a:extLst>
          </p:cNvPr>
          <p:cNvSpPr/>
          <p:nvPr/>
        </p:nvSpPr>
        <p:spPr>
          <a:xfrm>
            <a:off x="3538852" y="2828687"/>
            <a:ext cx="225528" cy="227741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2" name="正方形/長方形 951">
            <a:extLst>
              <a:ext uri="{FF2B5EF4-FFF2-40B4-BE49-F238E27FC236}">
                <a16:creationId xmlns:a16="http://schemas.microsoft.com/office/drawing/2014/main" id="{189B79A4-A949-4765-A943-8FD7B6BAF340}"/>
              </a:ext>
            </a:extLst>
          </p:cNvPr>
          <p:cNvSpPr/>
          <p:nvPr/>
        </p:nvSpPr>
        <p:spPr>
          <a:xfrm>
            <a:off x="681851" y="2828687"/>
            <a:ext cx="187940" cy="273289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3" name="正方形/長方形 952">
            <a:extLst>
              <a:ext uri="{FF2B5EF4-FFF2-40B4-BE49-F238E27FC236}">
                <a16:creationId xmlns:a16="http://schemas.microsoft.com/office/drawing/2014/main" id="{5DF68999-1126-46E3-ACB9-96E19E88317D}"/>
              </a:ext>
            </a:extLst>
          </p:cNvPr>
          <p:cNvSpPr/>
          <p:nvPr/>
        </p:nvSpPr>
        <p:spPr>
          <a:xfrm>
            <a:off x="1621633" y="2828687"/>
            <a:ext cx="187940" cy="227741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4" name="正方形/長方形 953">
            <a:extLst>
              <a:ext uri="{FF2B5EF4-FFF2-40B4-BE49-F238E27FC236}">
                <a16:creationId xmlns:a16="http://schemas.microsoft.com/office/drawing/2014/main" id="{C3977BBB-A02D-49C7-B675-3A5D8DEA91C0}"/>
              </a:ext>
            </a:extLst>
          </p:cNvPr>
          <p:cNvSpPr/>
          <p:nvPr/>
        </p:nvSpPr>
        <p:spPr>
          <a:xfrm>
            <a:off x="2467456" y="2828687"/>
            <a:ext cx="187940" cy="136645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5" name="正方形/長方形 954">
            <a:extLst>
              <a:ext uri="{FF2B5EF4-FFF2-40B4-BE49-F238E27FC236}">
                <a16:creationId xmlns:a16="http://schemas.microsoft.com/office/drawing/2014/main" id="{52997592-CBE3-4D89-8544-F32E3FF0F93D}"/>
              </a:ext>
            </a:extLst>
          </p:cNvPr>
          <p:cNvSpPr/>
          <p:nvPr/>
        </p:nvSpPr>
        <p:spPr>
          <a:xfrm>
            <a:off x="907383" y="2828687"/>
            <a:ext cx="187940" cy="227741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6" name="正方形/長方形 955">
            <a:extLst>
              <a:ext uri="{FF2B5EF4-FFF2-40B4-BE49-F238E27FC236}">
                <a16:creationId xmlns:a16="http://schemas.microsoft.com/office/drawing/2014/main" id="{0270A18D-7137-47C1-B4D1-C50E78E77C82}"/>
              </a:ext>
            </a:extLst>
          </p:cNvPr>
          <p:cNvSpPr/>
          <p:nvPr/>
        </p:nvSpPr>
        <p:spPr>
          <a:xfrm>
            <a:off x="3820793" y="2828687"/>
            <a:ext cx="187940" cy="182193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7" name="正方形/長方形 956">
            <a:extLst>
              <a:ext uri="{FF2B5EF4-FFF2-40B4-BE49-F238E27FC236}">
                <a16:creationId xmlns:a16="http://schemas.microsoft.com/office/drawing/2014/main" id="{3B4E172B-0F8E-4322-80C2-355F2250FA11}"/>
              </a:ext>
            </a:extLst>
          </p:cNvPr>
          <p:cNvSpPr/>
          <p:nvPr/>
        </p:nvSpPr>
        <p:spPr>
          <a:xfrm>
            <a:off x="4046346" y="2828687"/>
            <a:ext cx="187940" cy="227741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8" name="正方形/長方形 957">
            <a:extLst>
              <a:ext uri="{FF2B5EF4-FFF2-40B4-BE49-F238E27FC236}">
                <a16:creationId xmlns:a16="http://schemas.microsoft.com/office/drawing/2014/main" id="{59A53625-61EA-46D2-A5C2-F9EE152A103E}"/>
              </a:ext>
            </a:extLst>
          </p:cNvPr>
          <p:cNvSpPr/>
          <p:nvPr/>
        </p:nvSpPr>
        <p:spPr>
          <a:xfrm rot="16200000">
            <a:off x="6695409" y="3527904"/>
            <a:ext cx="227741" cy="150352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9" name="正方形/長方形 958">
            <a:extLst>
              <a:ext uri="{FF2B5EF4-FFF2-40B4-BE49-F238E27FC236}">
                <a16:creationId xmlns:a16="http://schemas.microsoft.com/office/drawing/2014/main" id="{D0F3905E-E109-48AE-ACFF-3613E5EDF8A1}"/>
              </a:ext>
            </a:extLst>
          </p:cNvPr>
          <p:cNvSpPr/>
          <p:nvPr/>
        </p:nvSpPr>
        <p:spPr>
          <a:xfrm rot="16200000">
            <a:off x="6718183" y="3960663"/>
            <a:ext cx="182193" cy="150352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0" name="正方形/長方形 959">
            <a:extLst>
              <a:ext uri="{FF2B5EF4-FFF2-40B4-BE49-F238E27FC236}">
                <a16:creationId xmlns:a16="http://schemas.microsoft.com/office/drawing/2014/main" id="{DB2C64D2-BF22-4331-8620-1224CF406DFD}"/>
              </a:ext>
            </a:extLst>
          </p:cNvPr>
          <p:cNvSpPr/>
          <p:nvPr/>
        </p:nvSpPr>
        <p:spPr>
          <a:xfrm rot="16200000">
            <a:off x="6718183" y="3755673"/>
            <a:ext cx="182193" cy="150352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1" name="正方形/長方形 960">
            <a:extLst>
              <a:ext uri="{FF2B5EF4-FFF2-40B4-BE49-F238E27FC236}">
                <a16:creationId xmlns:a16="http://schemas.microsoft.com/office/drawing/2014/main" id="{528AEDE3-7EED-44F5-9443-3428F0F256A7}"/>
              </a:ext>
            </a:extLst>
          </p:cNvPr>
          <p:cNvSpPr/>
          <p:nvPr/>
        </p:nvSpPr>
        <p:spPr>
          <a:xfrm rot="16200000">
            <a:off x="6750356" y="4152276"/>
            <a:ext cx="136660" cy="131572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2" name="正方形/長方形 961">
            <a:extLst>
              <a:ext uri="{FF2B5EF4-FFF2-40B4-BE49-F238E27FC236}">
                <a16:creationId xmlns:a16="http://schemas.microsoft.com/office/drawing/2014/main" id="{5DE5366D-0CAA-4F71-800B-9559D60A036C}"/>
              </a:ext>
            </a:extLst>
          </p:cNvPr>
          <p:cNvSpPr/>
          <p:nvPr/>
        </p:nvSpPr>
        <p:spPr>
          <a:xfrm rot="16200000">
            <a:off x="6761750" y="4436978"/>
            <a:ext cx="113871" cy="131572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3" name="正方形/長方形 962">
            <a:extLst>
              <a:ext uri="{FF2B5EF4-FFF2-40B4-BE49-F238E27FC236}">
                <a16:creationId xmlns:a16="http://schemas.microsoft.com/office/drawing/2014/main" id="{F8BA1F12-975B-4297-B0CB-C2DC7AB38894}"/>
              </a:ext>
            </a:extLst>
          </p:cNvPr>
          <p:cNvSpPr/>
          <p:nvPr/>
        </p:nvSpPr>
        <p:spPr>
          <a:xfrm rot="16200000">
            <a:off x="6761750" y="4300318"/>
            <a:ext cx="113871" cy="131572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4" name="正方形/長方形 963">
            <a:extLst>
              <a:ext uri="{FF2B5EF4-FFF2-40B4-BE49-F238E27FC236}">
                <a16:creationId xmlns:a16="http://schemas.microsoft.com/office/drawing/2014/main" id="{F91AC199-E94A-4424-BD7D-EEBE347498E5}"/>
              </a:ext>
            </a:extLst>
          </p:cNvPr>
          <p:cNvSpPr/>
          <p:nvPr/>
        </p:nvSpPr>
        <p:spPr>
          <a:xfrm rot="10800000">
            <a:off x="1339728" y="3466433"/>
            <a:ext cx="225528" cy="318837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5" name="正方形/長方形 964">
            <a:extLst>
              <a:ext uri="{FF2B5EF4-FFF2-40B4-BE49-F238E27FC236}">
                <a16:creationId xmlns:a16="http://schemas.microsoft.com/office/drawing/2014/main" id="{79411A26-DEAA-4385-A42D-BC7B2FEC263C}"/>
              </a:ext>
            </a:extLst>
          </p:cNvPr>
          <p:cNvSpPr/>
          <p:nvPr/>
        </p:nvSpPr>
        <p:spPr>
          <a:xfrm>
            <a:off x="1903574" y="2828687"/>
            <a:ext cx="338291" cy="341649"/>
          </a:xfrm>
          <a:prstGeom prst="rect">
            <a:avLst/>
          </a:prstGeom>
          <a:solidFill>
            <a:srgbClr val="FFFFFF">
              <a:alpha val="49804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6" name="正方形/長方形 965">
            <a:extLst>
              <a:ext uri="{FF2B5EF4-FFF2-40B4-BE49-F238E27FC236}">
                <a16:creationId xmlns:a16="http://schemas.microsoft.com/office/drawing/2014/main" id="{6B5FC3D8-F00C-432E-8491-40710CFCD220}"/>
              </a:ext>
            </a:extLst>
          </p:cNvPr>
          <p:cNvSpPr/>
          <p:nvPr/>
        </p:nvSpPr>
        <p:spPr>
          <a:xfrm>
            <a:off x="2711805" y="2828687"/>
            <a:ext cx="206734" cy="227741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7" name="正方形/長方形 966">
            <a:extLst>
              <a:ext uri="{FF2B5EF4-FFF2-40B4-BE49-F238E27FC236}">
                <a16:creationId xmlns:a16="http://schemas.microsoft.com/office/drawing/2014/main" id="{599210A7-9504-441E-834E-19367A3401F5}"/>
              </a:ext>
            </a:extLst>
          </p:cNvPr>
          <p:cNvSpPr/>
          <p:nvPr/>
        </p:nvSpPr>
        <p:spPr>
          <a:xfrm>
            <a:off x="6076300" y="2942571"/>
            <a:ext cx="281941" cy="20499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36000" tIns="36000" rIns="36000" bIns="36000" rtlCol="0" anchor="ctr"/>
          <a:lstStyle/>
          <a:p>
            <a:pPr algn="ctr"/>
            <a:endParaRPr kumimoji="1" lang="en-US" altLang="ja-JP" sz="8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7" name="正方形/長方形 996">
            <a:extLst>
              <a:ext uri="{FF2B5EF4-FFF2-40B4-BE49-F238E27FC236}">
                <a16:creationId xmlns:a16="http://schemas.microsoft.com/office/drawing/2014/main" id="{77205C65-C522-4FF0-9D0E-975D81DA97FF}"/>
              </a:ext>
            </a:extLst>
          </p:cNvPr>
          <p:cNvSpPr/>
          <p:nvPr/>
        </p:nvSpPr>
        <p:spPr>
          <a:xfrm rot="16200000">
            <a:off x="4243124" y="2838644"/>
            <a:ext cx="113871" cy="9395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5" name="正方形/長方形 994">
            <a:extLst>
              <a:ext uri="{FF2B5EF4-FFF2-40B4-BE49-F238E27FC236}">
                <a16:creationId xmlns:a16="http://schemas.microsoft.com/office/drawing/2014/main" id="{E7627760-0BF1-41C0-9811-651CD304A391}"/>
              </a:ext>
            </a:extLst>
          </p:cNvPr>
          <p:cNvSpPr/>
          <p:nvPr/>
        </p:nvSpPr>
        <p:spPr>
          <a:xfrm rot="16200000">
            <a:off x="6197914" y="2838644"/>
            <a:ext cx="113871" cy="9395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3" name="正方形/長方形 972">
            <a:extLst>
              <a:ext uri="{FF2B5EF4-FFF2-40B4-BE49-F238E27FC236}">
                <a16:creationId xmlns:a16="http://schemas.microsoft.com/office/drawing/2014/main" id="{C49854D6-B788-45BD-AB1C-C183CE6B67B1}"/>
              </a:ext>
            </a:extLst>
          </p:cNvPr>
          <p:cNvSpPr/>
          <p:nvPr/>
        </p:nvSpPr>
        <p:spPr>
          <a:xfrm rot="16200000">
            <a:off x="1136536" y="4007300"/>
            <a:ext cx="819868" cy="375879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4" name="正方形/長方形 973">
            <a:extLst>
              <a:ext uri="{FF2B5EF4-FFF2-40B4-BE49-F238E27FC236}">
                <a16:creationId xmlns:a16="http://schemas.microsoft.com/office/drawing/2014/main" id="{0387FE5B-E29C-4AA6-A816-49D6B1C8AEA9}"/>
              </a:ext>
            </a:extLst>
          </p:cNvPr>
          <p:cNvSpPr/>
          <p:nvPr/>
        </p:nvSpPr>
        <p:spPr>
          <a:xfrm>
            <a:off x="2335884" y="2965347"/>
            <a:ext cx="112764" cy="159419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5" name="正方形/長方形 974">
            <a:extLst>
              <a:ext uri="{FF2B5EF4-FFF2-40B4-BE49-F238E27FC236}">
                <a16:creationId xmlns:a16="http://schemas.microsoft.com/office/drawing/2014/main" id="{C8421BF9-11CF-411A-A219-6DFD074F8ABB}"/>
              </a:ext>
            </a:extLst>
          </p:cNvPr>
          <p:cNvSpPr/>
          <p:nvPr/>
        </p:nvSpPr>
        <p:spPr>
          <a:xfrm>
            <a:off x="1396081" y="2828687"/>
            <a:ext cx="187940" cy="182193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9" name="正方形/長方形 988">
            <a:extLst>
              <a:ext uri="{FF2B5EF4-FFF2-40B4-BE49-F238E27FC236}">
                <a16:creationId xmlns:a16="http://schemas.microsoft.com/office/drawing/2014/main" id="{3CC0E28B-69DB-40F9-AB5F-B32FB1C2C71D}"/>
              </a:ext>
            </a:extLst>
          </p:cNvPr>
          <p:cNvSpPr/>
          <p:nvPr/>
        </p:nvSpPr>
        <p:spPr>
          <a:xfrm rot="16200000">
            <a:off x="1508358" y="3968073"/>
            <a:ext cx="113871" cy="112764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0" name="正方形/長方形 989">
            <a:extLst>
              <a:ext uri="{FF2B5EF4-FFF2-40B4-BE49-F238E27FC236}">
                <a16:creationId xmlns:a16="http://schemas.microsoft.com/office/drawing/2014/main" id="{FD72830E-E939-4AE7-BAE3-3AF6662133D3}"/>
              </a:ext>
            </a:extLst>
          </p:cNvPr>
          <p:cNvSpPr/>
          <p:nvPr/>
        </p:nvSpPr>
        <p:spPr>
          <a:xfrm rot="16200000">
            <a:off x="1319837" y="3979467"/>
            <a:ext cx="227741" cy="112764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1" name="正方形/長方形 990">
            <a:extLst>
              <a:ext uri="{FF2B5EF4-FFF2-40B4-BE49-F238E27FC236}">
                <a16:creationId xmlns:a16="http://schemas.microsoft.com/office/drawing/2014/main" id="{EF5D2675-7697-4CB5-A213-B662DD2B4613}"/>
              </a:ext>
            </a:extLst>
          </p:cNvPr>
          <p:cNvSpPr/>
          <p:nvPr/>
        </p:nvSpPr>
        <p:spPr>
          <a:xfrm rot="16200000">
            <a:off x="1376773" y="3808636"/>
            <a:ext cx="113871" cy="112764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7" name="正方形/長方形 976">
            <a:extLst>
              <a:ext uri="{FF2B5EF4-FFF2-40B4-BE49-F238E27FC236}">
                <a16:creationId xmlns:a16="http://schemas.microsoft.com/office/drawing/2014/main" id="{E153F116-1524-487B-AC7E-D3F15364FE3F}"/>
              </a:ext>
            </a:extLst>
          </p:cNvPr>
          <p:cNvSpPr/>
          <p:nvPr/>
        </p:nvSpPr>
        <p:spPr>
          <a:xfrm rot="16200000">
            <a:off x="1338630" y="4215186"/>
            <a:ext cx="227741" cy="187940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8" name="正方形/長方形 977">
            <a:extLst>
              <a:ext uri="{FF2B5EF4-FFF2-40B4-BE49-F238E27FC236}">
                <a16:creationId xmlns:a16="http://schemas.microsoft.com/office/drawing/2014/main" id="{4E366746-9BE7-48D9-A6B3-F72C4318D8F7}"/>
              </a:ext>
            </a:extLst>
          </p:cNvPr>
          <p:cNvSpPr/>
          <p:nvPr/>
        </p:nvSpPr>
        <p:spPr>
          <a:xfrm rot="16200000">
            <a:off x="1323816" y="4457766"/>
            <a:ext cx="182193" cy="112764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9" name="正方形/長方形 978">
            <a:extLst>
              <a:ext uri="{FF2B5EF4-FFF2-40B4-BE49-F238E27FC236}">
                <a16:creationId xmlns:a16="http://schemas.microsoft.com/office/drawing/2014/main" id="{FAD8892B-6A71-4080-A7B1-0FED906B9F2D}"/>
              </a:ext>
            </a:extLst>
          </p:cNvPr>
          <p:cNvSpPr/>
          <p:nvPr/>
        </p:nvSpPr>
        <p:spPr>
          <a:xfrm>
            <a:off x="2993746" y="2828687"/>
            <a:ext cx="338291" cy="227741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0" name="正方形/長方形 979">
            <a:extLst>
              <a:ext uri="{FF2B5EF4-FFF2-40B4-BE49-F238E27FC236}">
                <a16:creationId xmlns:a16="http://schemas.microsoft.com/office/drawing/2014/main" id="{8547C395-690C-43ED-8D09-269F2610C0E2}"/>
              </a:ext>
            </a:extLst>
          </p:cNvPr>
          <p:cNvSpPr/>
          <p:nvPr/>
        </p:nvSpPr>
        <p:spPr>
          <a:xfrm>
            <a:off x="5380845" y="2828687"/>
            <a:ext cx="676583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1" name="正方形/長方形 980">
            <a:extLst>
              <a:ext uri="{FF2B5EF4-FFF2-40B4-BE49-F238E27FC236}">
                <a16:creationId xmlns:a16="http://schemas.microsoft.com/office/drawing/2014/main" id="{D06EEFCE-8855-4FFC-A0F9-82B5C550F44A}"/>
              </a:ext>
            </a:extLst>
          </p:cNvPr>
          <p:cNvSpPr/>
          <p:nvPr/>
        </p:nvSpPr>
        <p:spPr>
          <a:xfrm>
            <a:off x="4459839" y="2828687"/>
            <a:ext cx="225528" cy="273289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6" name="正方形/長方形 985">
            <a:extLst>
              <a:ext uri="{FF2B5EF4-FFF2-40B4-BE49-F238E27FC236}">
                <a16:creationId xmlns:a16="http://schemas.microsoft.com/office/drawing/2014/main" id="{D699B238-7A06-4681-88D5-C9A96178A6D3}"/>
              </a:ext>
            </a:extLst>
          </p:cNvPr>
          <p:cNvSpPr/>
          <p:nvPr/>
        </p:nvSpPr>
        <p:spPr>
          <a:xfrm>
            <a:off x="5662781" y="2828687"/>
            <a:ext cx="150352" cy="273289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7" name="正方形/長方形 986">
            <a:extLst>
              <a:ext uri="{FF2B5EF4-FFF2-40B4-BE49-F238E27FC236}">
                <a16:creationId xmlns:a16="http://schemas.microsoft.com/office/drawing/2014/main" id="{E0911B69-64AF-4834-BD50-06F08E7120CB}"/>
              </a:ext>
            </a:extLst>
          </p:cNvPr>
          <p:cNvSpPr/>
          <p:nvPr/>
        </p:nvSpPr>
        <p:spPr>
          <a:xfrm>
            <a:off x="5474826" y="2828687"/>
            <a:ext cx="187940" cy="182213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8" name="正方形/長方形 987">
            <a:extLst>
              <a:ext uri="{FF2B5EF4-FFF2-40B4-BE49-F238E27FC236}">
                <a16:creationId xmlns:a16="http://schemas.microsoft.com/office/drawing/2014/main" id="{B2DAE6BE-782F-412A-9E59-3713C9FED66D}"/>
              </a:ext>
            </a:extLst>
          </p:cNvPr>
          <p:cNvSpPr/>
          <p:nvPr/>
        </p:nvSpPr>
        <p:spPr>
          <a:xfrm>
            <a:off x="5813147" y="2828687"/>
            <a:ext cx="131558" cy="182213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3" name="正方形/長方形 982">
            <a:extLst>
              <a:ext uri="{FF2B5EF4-FFF2-40B4-BE49-F238E27FC236}">
                <a16:creationId xmlns:a16="http://schemas.microsoft.com/office/drawing/2014/main" id="{17C142E1-53EC-49D8-9924-D4D5CFAD789E}"/>
              </a:ext>
            </a:extLst>
          </p:cNvPr>
          <p:cNvSpPr/>
          <p:nvPr/>
        </p:nvSpPr>
        <p:spPr>
          <a:xfrm>
            <a:off x="5004962" y="2828687"/>
            <a:ext cx="338291" cy="182193"/>
          </a:xfrm>
          <a:prstGeom prst="rect">
            <a:avLst/>
          </a:prstGeom>
          <a:solidFill>
            <a:srgbClr val="FFFFFF">
              <a:alpha val="50196"/>
            </a:srgb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4" name="正方形/長方形 983">
            <a:extLst>
              <a:ext uri="{FF2B5EF4-FFF2-40B4-BE49-F238E27FC236}">
                <a16:creationId xmlns:a16="http://schemas.microsoft.com/office/drawing/2014/main" id="{E985DB3E-73D2-4FA7-9214-75CB59FACBC7}"/>
              </a:ext>
            </a:extLst>
          </p:cNvPr>
          <p:cNvSpPr/>
          <p:nvPr/>
        </p:nvSpPr>
        <p:spPr>
          <a:xfrm rot="16200000">
            <a:off x="5628761" y="3809156"/>
            <a:ext cx="819868" cy="225528"/>
          </a:xfrm>
          <a:prstGeom prst="rect">
            <a:avLst/>
          </a:prstGeom>
          <a:solidFill>
            <a:srgbClr val="CCFFFF">
              <a:alpha val="50196"/>
            </a:srgb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5" name="正方形/長方形 984">
            <a:extLst>
              <a:ext uri="{FF2B5EF4-FFF2-40B4-BE49-F238E27FC236}">
                <a16:creationId xmlns:a16="http://schemas.microsoft.com/office/drawing/2014/main" id="{E4C5763D-D72C-40A8-9A34-68146A832307}"/>
              </a:ext>
            </a:extLst>
          </p:cNvPr>
          <p:cNvSpPr/>
          <p:nvPr/>
        </p:nvSpPr>
        <p:spPr>
          <a:xfrm rot="16200000">
            <a:off x="5902048" y="4355828"/>
            <a:ext cx="273320" cy="22555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36000" tIns="36000" rIns="36000" bIns="36000" rtlCol="0" anchor="ctr"/>
          <a:lstStyle/>
          <a:p>
            <a:pPr algn="ctr"/>
            <a:endParaRPr kumimoji="1" lang="en-US" altLang="ja-JP" sz="8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8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045592" y="8829994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ja-JP" sz="2800" dirty="0">
                <a:solidFill>
                  <a:srgbClr val="000000"/>
                </a:solidFill>
              </a:rPr>
              <a:t>測定設計室</a:t>
            </a:r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1960628" y="4458308"/>
            <a:ext cx="445863" cy="277996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12" name="正方形/長方形 911"/>
          <p:cNvSpPr/>
          <p:nvPr/>
        </p:nvSpPr>
        <p:spPr>
          <a:xfrm>
            <a:off x="11978791" y="7972300"/>
            <a:ext cx="408708" cy="57553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13" name="正方形/長方形 912"/>
          <p:cNvSpPr/>
          <p:nvPr/>
        </p:nvSpPr>
        <p:spPr>
          <a:xfrm>
            <a:off x="12045949" y="7520937"/>
            <a:ext cx="341550" cy="43798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14" name="正方形/長方形 913"/>
          <p:cNvSpPr/>
          <p:nvPr/>
        </p:nvSpPr>
        <p:spPr>
          <a:xfrm>
            <a:off x="12037694" y="7016433"/>
            <a:ext cx="341550" cy="49035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 rot="18357103">
            <a:off x="6721277" y="3223955"/>
            <a:ext cx="456203" cy="4571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351154" y="2741472"/>
            <a:ext cx="0" cy="200512"/>
          </a:xfrm>
          <a:prstGeom prst="line">
            <a:avLst/>
          </a:prstGeom>
          <a:ln w="2857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5" name="直線コネクタ 914"/>
          <p:cNvCxnSpPr/>
          <p:nvPr/>
        </p:nvCxnSpPr>
        <p:spPr>
          <a:xfrm flipV="1">
            <a:off x="352128" y="2782330"/>
            <a:ext cx="207714" cy="1807"/>
          </a:xfrm>
          <a:prstGeom prst="line">
            <a:avLst/>
          </a:prstGeom>
          <a:ln w="2857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" name="正方形/長方形 915">
            <a:extLst>
              <a:ext uri="{FF2B5EF4-FFF2-40B4-BE49-F238E27FC236}">
                <a16:creationId xmlns:a16="http://schemas.microsoft.com/office/drawing/2014/main" id="{873C874C-796B-4AF3-AC6F-FA962DBF32FD}"/>
              </a:ext>
            </a:extLst>
          </p:cNvPr>
          <p:cNvSpPr/>
          <p:nvPr/>
        </p:nvSpPr>
        <p:spPr>
          <a:xfrm>
            <a:off x="10787121" y="2782165"/>
            <a:ext cx="546578" cy="159819"/>
          </a:xfrm>
          <a:prstGeom prst="rect">
            <a:avLst/>
          </a:prstGeom>
          <a:solidFill>
            <a:srgbClr val="00B0F0">
              <a:alpha val="49804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8" name="Rectangle 94"/>
          <p:cNvSpPr>
            <a:spLocks noChangeArrowheads="1"/>
          </p:cNvSpPr>
          <p:nvPr/>
        </p:nvSpPr>
        <p:spPr bwMode="auto">
          <a:xfrm>
            <a:off x="11361703" y="2784376"/>
            <a:ext cx="351641" cy="11220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969" name="正方形/長方形 968">
            <a:extLst>
              <a:ext uri="{FF2B5EF4-FFF2-40B4-BE49-F238E27FC236}">
                <a16:creationId xmlns:a16="http://schemas.microsoft.com/office/drawing/2014/main" id="{E787FB24-70B5-4983-8356-49D8FCE25860}"/>
              </a:ext>
            </a:extLst>
          </p:cNvPr>
          <p:cNvSpPr/>
          <p:nvPr/>
        </p:nvSpPr>
        <p:spPr>
          <a:xfrm>
            <a:off x="5031403" y="5086768"/>
            <a:ext cx="150352" cy="113883"/>
          </a:xfrm>
          <a:prstGeom prst="rect">
            <a:avLst/>
          </a:prstGeom>
          <a:solidFill>
            <a:schemeClr val="bg1">
              <a:lumMod val="65000"/>
              <a:alpha val="50196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0" name="Rectangle 104"/>
          <p:cNvSpPr>
            <a:spLocks noChangeArrowheads="1"/>
          </p:cNvSpPr>
          <p:nvPr/>
        </p:nvSpPr>
        <p:spPr bwMode="auto">
          <a:xfrm>
            <a:off x="5643332" y="5117747"/>
            <a:ext cx="173522" cy="7534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971" name="Rectangle 86"/>
          <p:cNvSpPr>
            <a:spLocks noChangeArrowheads="1"/>
          </p:cNvSpPr>
          <p:nvPr/>
        </p:nvSpPr>
        <p:spPr bwMode="auto">
          <a:xfrm rot="16200000">
            <a:off x="10046355" y="7974006"/>
            <a:ext cx="444782" cy="24795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972" name="Rectangle 86"/>
          <p:cNvSpPr>
            <a:spLocks noChangeArrowheads="1"/>
          </p:cNvSpPr>
          <p:nvPr/>
        </p:nvSpPr>
        <p:spPr bwMode="auto">
          <a:xfrm>
            <a:off x="8044250" y="8369071"/>
            <a:ext cx="444782" cy="24795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976" name="正方形/長方形 975"/>
          <p:cNvSpPr/>
          <p:nvPr/>
        </p:nvSpPr>
        <p:spPr>
          <a:xfrm>
            <a:off x="10461184" y="6057039"/>
            <a:ext cx="230138" cy="39974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2" name="正方形/長方形 981"/>
          <p:cNvSpPr/>
          <p:nvPr/>
        </p:nvSpPr>
        <p:spPr>
          <a:xfrm>
            <a:off x="10451444" y="6859055"/>
            <a:ext cx="169645" cy="39974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2" name="正方形/長方形 991"/>
          <p:cNvSpPr/>
          <p:nvPr/>
        </p:nvSpPr>
        <p:spPr>
          <a:xfrm>
            <a:off x="10479628" y="4593906"/>
            <a:ext cx="141462" cy="28240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3" name="正方形/長方形 992"/>
          <p:cNvSpPr/>
          <p:nvPr/>
        </p:nvSpPr>
        <p:spPr>
          <a:xfrm>
            <a:off x="10483151" y="4404556"/>
            <a:ext cx="176786" cy="1761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4" name="Rectangle 182"/>
          <p:cNvSpPr>
            <a:spLocks noChangeArrowheads="1"/>
          </p:cNvSpPr>
          <p:nvPr/>
        </p:nvSpPr>
        <p:spPr bwMode="auto">
          <a:xfrm>
            <a:off x="9555861" y="2784376"/>
            <a:ext cx="207105" cy="1237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018" name="Rectangle 130"/>
          <p:cNvSpPr>
            <a:spLocks noChangeArrowheads="1"/>
          </p:cNvSpPr>
          <p:nvPr/>
        </p:nvSpPr>
        <p:spPr bwMode="auto">
          <a:xfrm>
            <a:off x="6104751" y="5083812"/>
            <a:ext cx="202248" cy="104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019" name="Rectangle 130"/>
          <p:cNvSpPr>
            <a:spLocks noChangeArrowheads="1"/>
          </p:cNvSpPr>
          <p:nvPr/>
        </p:nvSpPr>
        <p:spPr bwMode="auto">
          <a:xfrm>
            <a:off x="6519923" y="4404556"/>
            <a:ext cx="145971" cy="163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020" name="テキスト ボックス 1019"/>
          <p:cNvSpPr txBox="1"/>
          <p:nvPr/>
        </p:nvSpPr>
        <p:spPr>
          <a:xfrm>
            <a:off x="613356" y="498061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1" name="テキスト ボックス 1020"/>
          <p:cNvSpPr txBox="1"/>
          <p:nvPr/>
        </p:nvSpPr>
        <p:spPr>
          <a:xfrm>
            <a:off x="1037288" y="4976033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2" name="テキスト ボックス 1021"/>
          <p:cNvSpPr txBox="1"/>
          <p:nvPr/>
        </p:nvSpPr>
        <p:spPr>
          <a:xfrm>
            <a:off x="1568235" y="496922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3" name="テキスト ボックス 1022"/>
          <p:cNvSpPr txBox="1"/>
          <p:nvPr/>
        </p:nvSpPr>
        <p:spPr>
          <a:xfrm>
            <a:off x="2127440" y="497241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4" name="テキスト ボックス 1023"/>
          <p:cNvSpPr txBox="1"/>
          <p:nvPr/>
        </p:nvSpPr>
        <p:spPr>
          <a:xfrm>
            <a:off x="2660328" y="4980860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5" name="テキスト ボックス 1024"/>
          <p:cNvSpPr txBox="1"/>
          <p:nvPr/>
        </p:nvSpPr>
        <p:spPr>
          <a:xfrm>
            <a:off x="3033244" y="496922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6" name="テキスト ボックス 1025"/>
          <p:cNvSpPr txBox="1"/>
          <p:nvPr/>
        </p:nvSpPr>
        <p:spPr>
          <a:xfrm>
            <a:off x="3453242" y="4990960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7" name="テキスト ボックス 1026"/>
          <p:cNvSpPr txBox="1"/>
          <p:nvPr/>
        </p:nvSpPr>
        <p:spPr>
          <a:xfrm>
            <a:off x="3851422" y="4986427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8" name="テキスト ボックス 1027"/>
          <p:cNvSpPr txBox="1"/>
          <p:nvPr/>
        </p:nvSpPr>
        <p:spPr>
          <a:xfrm>
            <a:off x="4233165" y="4973520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9" name="テキスト ボックス 1028"/>
          <p:cNvSpPr txBox="1"/>
          <p:nvPr/>
        </p:nvSpPr>
        <p:spPr>
          <a:xfrm>
            <a:off x="4691726" y="4960701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0" name="テキスト ボックス 1029"/>
          <p:cNvSpPr txBox="1"/>
          <p:nvPr/>
        </p:nvSpPr>
        <p:spPr>
          <a:xfrm>
            <a:off x="5610596" y="5193090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1" name="テキスト ボックス 1030"/>
          <p:cNvSpPr txBox="1"/>
          <p:nvPr/>
        </p:nvSpPr>
        <p:spPr>
          <a:xfrm>
            <a:off x="6544816" y="519664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シ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2" name="テキスト ボックス 1031"/>
          <p:cNvSpPr txBox="1"/>
          <p:nvPr/>
        </p:nvSpPr>
        <p:spPr>
          <a:xfrm>
            <a:off x="7255222" y="4980325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3" name="テキスト ボックス 1032"/>
          <p:cNvSpPr txBox="1"/>
          <p:nvPr/>
        </p:nvSpPr>
        <p:spPr>
          <a:xfrm>
            <a:off x="5832015" y="5225809"/>
            <a:ext cx="429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A1</a:t>
            </a:r>
          </a:p>
          <a:p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</a:p>
          <a:p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</a:p>
          <a:p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</a:p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A5</a:t>
            </a:r>
          </a:p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A6</a:t>
            </a:r>
            <a:endParaRPr kumimoji="1" lang="ja-JP" altLang="en-US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A7</a:t>
            </a:r>
          </a:p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B1</a:t>
            </a:r>
          </a:p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4" name="テキスト ボックス 1033"/>
          <p:cNvSpPr txBox="1"/>
          <p:nvPr/>
        </p:nvSpPr>
        <p:spPr>
          <a:xfrm>
            <a:off x="6062830" y="5228002"/>
            <a:ext cx="387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C1</a:t>
            </a:r>
          </a:p>
          <a:p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5" name="テキスト ボックス 1034"/>
          <p:cNvSpPr txBox="1"/>
          <p:nvPr/>
        </p:nvSpPr>
        <p:spPr>
          <a:xfrm>
            <a:off x="6278854" y="5227580"/>
            <a:ext cx="387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D1D2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6" name="テキスト ボックス 1035"/>
          <p:cNvSpPr txBox="1"/>
          <p:nvPr/>
        </p:nvSpPr>
        <p:spPr>
          <a:xfrm>
            <a:off x="6720128" y="5223408"/>
            <a:ext cx="38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E1</a:t>
            </a:r>
          </a:p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E2E3</a:t>
            </a:r>
          </a:p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7" name="テキスト ボックス 1036"/>
          <p:cNvSpPr txBox="1"/>
          <p:nvPr/>
        </p:nvSpPr>
        <p:spPr>
          <a:xfrm>
            <a:off x="6936480" y="5210012"/>
            <a:ext cx="3878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38" name="テキスト ボックス 1037"/>
          <p:cNvSpPr txBox="1"/>
          <p:nvPr/>
        </p:nvSpPr>
        <p:spPr>
          <a:xfrm>
            <a:off x="8043649" y="5035674"/>
            <a:ext cx="4031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46209"/>
              </p:ext>
            </p:extLst>
          </p:nvPr>
        </p:nvGraphicFramePr>
        <p:xfrm>
          <a:off x="85034" y="5530178"/>
          <a:ext cx="1383218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66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016752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スペーサ他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526370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基板延長ｺﾈｸﾀ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791390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A3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IC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ｿｹｯﾄ、電解コンデンサ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010094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A4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フィルムコンデンサ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70348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A5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15585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289324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トランジスタ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, IC</a:t>
                      </a: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集積回路チップ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電子機構部品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電子部品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kumimoji="1" lang="ja-JP" altLang="en-US" sz="10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36143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抵抗 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(5%)</a:t>
                      </a: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抵抗 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(1%)</a:t>
                      </a: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706667"/>
                  </a:ext>
                </a:extLst>
              </a:tr>
            </a:tbl>
          </a:graphicData>
        </a:graphic>
      </p:graphicFrame>
      <p:graphicFrame>
        <p:nvGraphicFramePr>
          <p:cNvPr id="1039" name="表 10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09253"/>
              </p:ext>
            </p:extLst>
          </p:nvPr>
        </p:nvGraphicFramePr>
        <p:xfrm>
          <a:off x="1487665" y="5520680"/>
          <a:ext cx="1471859" cy="3677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761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109098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63632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注射器他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射器他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52637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絶縁カバー 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7913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E3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圧着端子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01009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703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AC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ｺﾈｸﾀ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ﾃｰﾌﾟ他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155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G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電子工作要素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2893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六角穴ネジ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リング</a:t>
                      </a:r>
                      <a:r>
                        <a:rPr kumimoji="1" lang="en-US" altLang="ja-JP" sz="100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00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</a:t>
                      </a: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リング</a:t>
                      </a:r>
                      <a:r>
                        <a:rPr kumimoji="1" lang="ja-JP" altLang="en-US" sz="100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I3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リング 大</a:t>
                      </a:r>
                      <a:endParaRPr kumimoji="1" lang="en-US" altLang="ja-JP" sz="1000" baseline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I4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リング 特大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361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蒸着源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配管変換部品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J3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706667"/>
                  </a:ext>
                </a:extLst>
              </a:tr>
            </a:tbl>
          </a:graphicData>
        </a:graphic>
      </p:graphicFrame>
      <p:graphicFrame>
        <p:nvGraphicFramePr>
          <p:cNvPr id="1040" name="表 10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626627"/>
              </p:ext>
            </p:extLst>
          </p:nvPr>
        </p:nvGraphicFramePr>
        <p:xfrm>
          <a:off x="2960429" y="5526156"/>
          <a:ext cx="1463227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347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104880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金属ｶﾞｽｹｯﾄ大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52637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金属ｶﾞｽｹｯﾄ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7913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01009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L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フランジカバー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703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155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2893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ｼﾝﾌﾚｯｸｽｺﾈｸﾀ小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ｼﾝﾌﾚｯｸｽｺﾈｸﾀ大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微量液体フィルタ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真鍮配管部品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P1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タップ・ダイス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P2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六角ﾚﾝﾁ バラ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7066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85810"/>
                  </a:ext>
                </a:extLst>
              </a:tr>
            </a:tbl>
          </a:graphicData>
        </a:graphic>
      </p:graphicFrame>
      <p:sp>
        <p:nvSpPr>
          <p:cNvPr id="1041" name="正方形/長方形 1040">
            <a:extLst>
              <a:ext uri="{FF2B5EF4-FFF2-40B4-BE49-F238E27FC236}">
                <a16:creationId xmlns:a16="http://schemas.microsoft.com/office/drawing/2014/main" id="{6A2C8598-F927-4023-B8AA-915B6E52E48D}"/>
              </a:ext>
            </a:extLst>
          </p:cNvPr>
          <p:cNvSpPr/>
          <p:nvPr/>
        </p:nvSpPr>
        <p:spPr>
          <a:xfrm>
            <a:off x="6107623" y="8003619"/>
            <a:ext cx="150352" cy="113919"/>
          </a:xfrm>
          <a:prstGeom prst="rect">
            <a:avLst/>
          </a:prstGeom>
          <a:solidFill>
            <a:schemeClr val="bg1">
              <a:lumMod val="65000"/>
              <a:alpha val="50196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42" name="テキスト ボックス 1041"/>
          <p:cNvSpPr txBox="1"/>
          <p:nvPr/>
        </p:nvSpPr>
        <p:spPr>
          <a:xfrm>
            <a:off x="6263258" y="7906925"/>
            <a:ext cx="726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電源盤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43" name="テキスト ボックス 1042"/>
          <p:cNvSpPr txBox="1"/>
          <p:nvPr/>
        </p:nvSpPr>
        <p:spPr>
          <a:xfrm>
            <a:off x="6359392" y="8125227"/>
            <a:ext cx="726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44" name="Rectangle 95"/>
          <p:cNvSpPr>
            <a:spLocks noChangeArrowheads="1"/>
          </p:cNvSpPr>
          <p:nvPr/>
        </p:nvSpPr>
        <p:spPr bwMode="auto">
          <a:xfrm>
            <a:off x="6012738" y="8198709"/>
            <a:ext cx="349698" cy="1117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sz="3367" dirty="0"/>
          </a:p>
        </p:txBody>
      </p:sp>
      <p:sp>
        <p:nvSpPr>
          <p:cNvPr id="1045" name="正方形/長方形 1044">
            <a:extLst>
              <a:ext uri="{FF2B5EF4-FFF2-40B4-BE49-F238E27FC236}">
                <a16:creationId xmlns:a16="http://schemas.microsoft.com/office/drawing/2014/main" id="{873C874C-796B-4AF3-AC6F-FA962DBF32FD}"/>
              </a:ext>
            </a:extLst>
          </p:cNvPr>
          <p:cNvSpPr/>
          <p:nvPr/>
        </p:nvSpPr>
        <p:spPr>
          <a:xfrm>
            <a:off x="5968752" y="8366407"/>
            <a:ext cx="354658" cy="205691"/>
          </a:xfrm>
          <a:prstGeom prst="rect">
            <a:avLst/>
          </a:prstGeom>
          <a:solidFill>
            <a:srgbClr val="00B0F0">
              <a:alpha val="49804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46" name="テキスト ボックス 1045"/>
          <p:cNvSpPr txBox="1"/>
          <p:nvPr/>
        </p:nvSpPr>
        <p:spPr>
          <a:xfrm>
            <a:off x="6317326" y="8391081"/>
            <a:ext cx="726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エアコン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47" name="Rectangle 104"/>
          <p:cNvSpPr>
            <a:spLocks noChangeArrowheads="1"/>
          </p:cNvSpPr>
          <p:nvPr/>
        </p:nvSpPr>
        <p:spPr bwMode="auto">
          <a:xfrm>
            <a:off x="6005845" y="6715110"/>
            <a:ext cx="280670" cy="104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048" name="テキスト ボックス 1047"/>
          <p:cNvSpPr txBox="1"/>
          <p:nvPr/>
        </p:nvSpPr>
        <p:spPr>
          <a:xfrm>
            <a:off x="6475250" y="6037280"/>
            <a:ext cx="1100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引出し 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(ABCD...)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49" name="Rectangle 70"/>
          <p:cNvSpPr>
            <a:spLocks noChangeArrowheads="1"/>
          </p:cNvSpPr>
          <p:nvPr/>
        </p:nvSpPr>
        <p:spPr bwMode="auto">
          <a:xfrm>
            <a:off x="6000750" y="6924568"/>
            <a:ext cx="404495" cy="2000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050" name="テキスト ボックス 1049"/>
          <p:cNvSpPr txBox="1"/>
          <p:nvPr/>
        </p:nvSpPr>
        <p:spPr>
          <a:xfrm>
            <a:off x="6458766" y="6288417"/>
            <a:ext cx="11926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棚 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アイウエオ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..)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1" name="正方形/長方形 1050">
            <a:extLst>
              <a:ext uri="{FF2B5EF4-FFF2-40B4-BE49-F238E27FC236}">
                <a16:creationId xmlns:a16="http://schemas.microsoft.com/office/drawing/2014/main" id="{5D0BB9C0-F945-4F7E-BAA0-E70963F8CC8C}"/>
              </a:ext>
            </a:extLst>
          </p:cNvPr>
          <p:cNvSpPr/>
          <p:nvPr/>
        </p:nvSpPr>
        <p:spPr>
          <a:xfrm>
            <a:off x="5964414" y="7219488"/>
            <a:ext cx="601407" cy="318837"/>
          </a:xfrm>
          <a:prstGeom prst="rect">
            <a:avLst/>
          </a:prstGeom>
          <a:solidFill>
            <a:srgbClr val="CCFFFF">
              <a:alpha val="50196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7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endParaRPr kumimoji="1" lang="ja-JP" altLang="en-US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2" name="テキスト ボックス 1051"/>
          <p:cNvSpPr txBox="1"/>
          <p:nvPr/>
        </p:nvSpPr>
        <p:spPr>
          <a:xfrm>
            <a:off x="6582119" y="7236788"/>
            <a:ext cx="478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机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3" name="正方形/長方形 1052"/>
          <p:cNvSpPr/>
          <p:nvPr/>
        </p:nvSpPr>
        <p:spPr>
          <a:xfrm>
            <a:off x="6000750" y="7636243"/>
            <a:ext cx="382289" cy="25291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4" name="テキスト ボックス 1053"/>
          <p:cNvSpPr txBox="1"/>
          <p:nvPr/>
        </p:nvSpPr>
        <p:spPr>
          <a:xfrm>
            <a:off x="6420692" y="7636315"/>
            <a:ext cx="5928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防振台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5" name="Rectangle 102"/>
          <p:cNvSpPr>
            <a:spLocks noChangeArrowheads="1"/>
          </p:cNvSpPr>
          <p:nvPr/>
        </p:nvSpPr>
        <p:spPr bwMode="auto">
          <a:xfrm>
            <a:off x="6014077" y="8685599"/>
            <a:ext cx="229732" cy="1882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056" name="テキスト ボックス 1055"/>
          <p:cNvSpPr txBox="1"/>
          <p:nvPr/>
        </p:nvSpPr>
        <p:spPr>
          <a:xfrm>
            <a:off x="6270813" y="8658835"/>
            <a:ext cx="718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ロッカー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057" name="表 10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49958"/>
              </p:ext>
            </p:extLst>
          </p:nvPr>
        </p:nvGraphicFramePr>
        <p:xfrm>
          <a:off x="407212" y="156084"/>
          <a:ext cx="138321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023178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07836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電圧電流源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07836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イ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電圧電流源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4141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ウ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ｽﾍﾟｱﾅ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, 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ﾈｯﾄﾜｰｸ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エ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ｵｼﾛｽｺｰﾌﾟ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オ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信号源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, C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ﾒｰﾀ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カ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ﾛｯｸｲﾝｱﾝﾌﾟ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キ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361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ク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ケ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</a:tbl>
          </a:graphicData>
        </a:graphic>
      </p:graphicFrame>
      <p:graphicFrame>
        <p:nvGraphicFramePr>
          <p:cNvPr id="1058" name="表 10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69246"/>
              </p:ext>
            </p:extLst>
          </p:nvPr>
        </p:nvGraphicFramePr>
        <p:xfrm>
          <a:off x="4430618" y="5530001"/>
          <a:ext cx="1383218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023178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Q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ナベネジ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791390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くぎ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010094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ホローネジ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71711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R3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783992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R4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特殊ネジ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70348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R5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木ネジ 他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15585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R6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各種ネジ 他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289324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R7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頭無ネジ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S1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皿ネジ・ﾌﾟﾗﾈｼﾞ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S2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六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角ネジ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材料切端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U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未整理部品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V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真空ｸｲｯｸｶｯﾌﾟﾘﾝｸﾞ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677728"/>
                  </a:ext>
                </a:extLst>
              </a:tr>
              <a:tr h="239525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W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光関係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,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ｽﾃｰｼﾞ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283673"/>
                  </a:ext>
                </a:extLst>
              </a:tr>
            </a:tbl>
          </a:graphicData>
        </a:graphic>
      </p:graphicFrame>
      <p:graphicFrame>
        <p:nvGraphicFramePr>
          <p:cNvPr id="1059" name="表 10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409160"/>
              </p:ext>
            </p:extLst>
          </p:nvPr>
        </p:nvGraphicFramePr>
        <p:xfrm>
          <a:off x="1861179" y="156084"/>
          <a:ext cx="138321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49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092069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サ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シ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各種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電球と照明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ソ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線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放熱</a:t>
                      </a:r>
                      <a:r>
                        <a:rPr kumimoji="1" lang="ja-JP" altLang="en-US" sz="100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ﾌｧﾝ</a:t>
                      </a:r>
                      <a:endParaRPr kumimoji="1" lang="en-US" altLang="ja-JP" sz="1000" baseline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361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タ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リレー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,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メータ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チ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光部品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ツ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光部品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7967408"/>
                  </a:ext>
                </a:extLst>
              </a:tr>
            </a:tbl>
          </a:graphicData>
        </a:graphic>
      </p:graphicFrame>
      <p:graphicFrame>
        <p:nvGraphicFramePr>
          <p:cNvPr id="1060" name="表 10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522134"/>
              </p:ext>
            </p:extLst>
          </p:nvPr>
        </p:nvGraphicFramePr>
        <p:xfrm>
          <a:off x="3300603" y="165737"/>
          <a:ext cx="138321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023178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: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減圧弁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ト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真空配管部品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ナ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配管部品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ニ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フローメータ他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ヌ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ガスマスク警報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ネ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温度制御 他</a:t>
                      </a:r>
                      <a:endParaRPr kumimoji="1" lang="en-US" altLang="ja-JP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361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ノ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真空計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,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ターボ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ハ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防塵衣・靴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ヒ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透明ﾌﾟﾗｹｰｽ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973726"/>
                  </a:ext>
                </a:extLst>
              </a:tr>
            </a:tbl>
          </a:graphicData>
        </a:graphic>
      </p:graphicFrame>
      <p:graphicFrame>
        <p:nvGraphicFramePr>
          <p:cNvPr id="1061" name="表 10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43841"/>
              </p:ext>
            </p:extLst>
          </p:nvPr>
        </p:nvGraphicFramePr>
        <p:xfrm>
          <a:off x="4701051" y="165737"/>
          <a:ext cx="138321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613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907605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フ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空ケース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err="1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ヘ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ﾋﾞﾆｰﾙ袋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ホ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ミリ波部品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マ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防塵衣・靴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ミ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It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関連配線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ム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使用済配線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361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ｺﾈｸﾀ付配線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’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ﾃｰﾌﾞﾙﾀｯﾌﾟ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462739"/>
                  </a:ext>
                </a:extLst>
              </a:tr>
            </a:tbl>
          </a:graphicData>
        </a:graphic>
      </p:graphicFrame>
      <p:graphicFrame>
        <p:nvGraphicFramePr>
          <p:cNvPr id="1062" name="表 10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703815"/>
              </p:ext>
            </p:extLst>
          </p:nvPr>
        </p:nvGraphicFramePr>
        <p:xfrm>
          <a:off x="6189461" y="156084"/>
          <a:ext cx="148964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41">
                  <a:extLst>
                    <a:ext uri="{9D8B030D-6E8A-4147-A177-3AD203B41FA5}">
                      <a16:colId xmlns:a16="http://schemas.microsoft.com/office/drawing/2014/main" val="1876112934"/>
                    </a:ext>
                  </a:extLst>
                </a:gridCol>
                <a:gridCol w="1101901">
                  <a:extLst>
                    <a:ext uri="{9D8B030D-6E8A-4147-A177-3AD203B41FA5}">
                      <a16:colId xmlns:a16="http://schemas.microsoft.com/office/drawing/2014/main" val="361530128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モ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配管部品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4946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ヤ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配管部品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70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ユ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工具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,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材料他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777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ヨ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真空ﾌﾟﾛｰﾌﾞ塗料 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795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ラ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ボール盤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561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万力他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361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ル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電動工具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484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レ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シャーシ ケース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367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ロ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1816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電源部品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921576"/>
                  </a:ext>
                </a:extLst>
              </a:tr>
            </a:tbl>
          </a:graphicData>
        </a:graphic>
      </p:graphicFrame>
      <p:sp>
        <p:nvSpPr>
          <p:cNvPr id="1063" name="テキスト ボックス 1062"/>
          <p:cNvSpPr txBox="1"/>
          <p:nvPr/>
        </p:nvSpPr>
        <p:spPr>
          <a:xfrm>
            <a:off x="8021510" y="5343066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ソ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64" name="テキスト ボックス 1063"/>
          <p:cNvSpPr txBox="1"/>
          <p:nvPr/>
        </p:nvSpPr>
        <p:spPr>
          <a:xfrm>
            <a:off x="8025732" y="600098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65" name="テキスト ボックス 1064"/>
          <p:cNvSpPr txBox="1"/>
          <p:nvPr/>
        </p:nvSpPr>
        <p:spPr>
          <a:xfrm>
            <a:off x="7995307" y="678041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チ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66" name="テキスト ボックス 1065"/>
          <p:cNvSpPr txBox="1"/>
          <p:nvPr/>
        </p:nvSpPr>
        <p:spPr>
          <a:xfrm>
            <a:off x="7980007" y="7448947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ツ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67" name="テキスト ボックス 1066"/>
          <p:cNvSpPr txBox="1"/>
          <p:nvPr/>
        </p:nvSpPr>
        <p:spPr>
          <a:xfrm>
            <a:off x="8929164" y="5333123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68" name="テキスト ボックス 1067"/>
          <p:cNvSpPr txBox="1"/>
          <p:nvPr/>
        </p:nvSpPr>
        <p:spPr>
          <a:xfrm>
            <a:off x="8842881" y="5838780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69" name="テキスト ボックス 1068"/>
          <p:cNvSpPr txBox="1"/>
          <p:nvPr/>
        </p:nvSpPr>
        <p:spPr>
          <a:xfrm>
            <a:off x="9204097" y="516290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ナ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0" name="テキスト ボックス 1069"/>
          <p:cNvSpPr txBox="1"/>
          <p:nvPr/>
        </p:nvSpPr>
        <p:spPr>
          <a:xfrm>
            <a:off x="9137840" y="5851723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ニ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1" name="テキスト ボックス 1070"/>
          <p:cNvSpPr txBox="1"/>
          <p:nvPr/>
        </p:nvSpPr>
        <p:spPr>
          <a:xfrm>
            <a:off x="10223849" y="4561777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ヌ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2" name="テキスト ボックス 1071"/>
          <p:cNvSpPr txBox="1"/>
          <p:nvPr/>
        </p:nvSpPr>
        <p:spPr>
          <a:xfrm>
            <a:off x="10182148" y="5323363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ネ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3" name="テキスト ボックス 1072"/>
          <p:cNvSpPr txBox="1"/>
          <p:nvPr/>
        </p:nvSpPr>
        <p:spPr>
          <a:xfrm>
            <a:off x="10189509" y="6326586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ノ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4" name="テキスト ボックス 1073"/>
          <p:cNvSpPr txBox="1"/>
          <p:nvPr/>
        </p:nvSpPr>
        <p:spPr>
          <a:xfrm>
            <a:off x="10404132" y="460984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ハ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5" name="テキスト ボックス 1074"/>
          <p:cNvSpPr txBox="1"/>
          <p:nvPr/>
        </p:nvSpPr>
        <p:spPr>
          <a:xfrm>
            <a:off x="10432892" y="5284979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ヒ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6" name="テキスト ボックス 1075"/>
          <p:cNvSpPr txBox="1"/>
          <p:nvPr/>
        </p:nvSpPr>
        <p:spPr>
          <a:xfrm>
            <a:off x="10432892" y="616214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7" name="テキスト ボックス 1076"/>
          <p:cNvSpPr txBox="1"/>
          <p:nvPr/>
        </p:nvSpPr>
        <p:spPr>
          <a:xfrm>
            <a:off x="10413093" y="6523711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8" name="テキスト ボックス 1077"/>
          <p:cNvSpPr txBox="1"/>
          <p:nvPr/>
        </p:nvSpPr>
        <p:spPr>
          <a:xfrm>
            <a:off x="10393377" y="6924732"/>
            <a:ext cx="341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ホ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79" name="テキスト ボックス 1078"/>
          <p:cNvSpPr txBox="1"/>
          <p:nvPr/>
        </p:nvSpPr>
        <p:spPr>
          <a:xfrm>
            <a:off x="12060349" y="4457427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0" name="テキスト ボックス 1079"/>
          <p:cNvSpPr txBox="1"/>
          <p:nvPr/>
        </p:nvSpPr>
        <p:spPr>
          <a:xfrm>
            <a:off x="9291226" y="3086409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1" name="テキスト ボックス 1080"/>
          <p:cNvSpPr txBox="1"/>
          <p:nvPr/>
        </p:nvSpPr>
        <p:spPr>
          <a:xfrm>
            <a:off x="9299742" y="3647751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2" name="テキスト ボックス 1081"/>
          <p:cNvSpPr txBox="1"/>
          <p:nvPr/>
        </p:nvSpPr>
        <p:spPr>
          <a:xfrm>
            <a:off x="9071244" y="308533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3" name="テキスト ボックス 1082"/>
          <p:cNvSpPr txBox="1"/>
          <p:nvPr/>
        </p:nvSpPr>
        <p:spPr>
          <a:xfrm>
            <a:off x="9065314" y="3502702"/>
            <a:ext cx="418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4" name="テキスト ボックス 1083"/>
          <p:cNvSpPr txBox="1"/>
          <p:nvPr/>
        </p:nvSpPr>
        <p:spPr>
          <a:xfrm>
            <a:off x="8586500" y="307485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5" name="テキスト ボックス 1084"/>
          <p:cNvSpPr txBox="1"/>
          <p:nvPr/>
        </p:nvSpPr>
        <p:spPr>
          <a:xfrm>
            <a:off x="8576333" y="3639388"/>
            <a:ext cx="4209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6" name="テキスト ボックス 1085"/>
          <p:cNvSpPr txBox="1"/>
          <p:nvPr/>
        </p:nvSpPr>
        <p:spPr>
          <a:xfrm>
            <a:off x="8406234" y="3038279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7" name="テキスト ボックス 1086"/>
          <p:cNvSpPr txBox="1"/>
          <p:nvPr/>
        </p:nvSpPr>
        <p:spPr>
          <a:xfrm>
            <a:off x="7940241" y="272235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8" name="テキスト ボックス 1087"/>
          <p:cNvSpPr txBox="1"/>
          <p:nvPr/>
        </p:nvSpPr>
        <p:spPr>
          <a:xfrm>
            <a:off x="6440269" y="2766669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89" name="テキスト ボックス 1088"/>
          <p:cNvSpPr txBox="1"/>
          <p:nvPr/>
        </p:nvSpPr>
        <p:spPr>
          <a:xfrm>
            <a:off x="348423" y="3543316"/>
            <a:ext cx="2557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0" name="テキスト ボックス 1089"/>
          <p:cNvSpPr txBox="1"/>
          <p:nvPr/>
        </p:nvSpPr>
        <p:spPr>
          <a:xfrm>
            <a:off x="8786807" y="5287939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1" name="テキスト ボックス 1090"/>
          <p:cNvSpPr txBox="1"/>
          <p:nvPr/>
        </p:nvSpPr>
        <p:spPr>
          <a:xfrm>
            <a:off x="8765842" y="5000974"/>
            <a:ext cx="375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K1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2" name="テキスト ボックス 1091"/>
          <p:cNvSpPr txBox="1"/>
          <p:nvPr/>
        </p:nvSpPr>
        <p:spPr>
          <a:xfrm>
            <a:off x="8914213" y="4068922"/>
            <a:ext cx="85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I1,I2,I3,I4</a:t>
            </a:r>
          </a:p>
        </p:txBody>
      </p:sp>
      <p:sp>
        <p:nvSpPr>
          <p:cNvPr id="1093" name="テキスト ボックス 1092"/>
          <p:cNvSpPr txBox="1"/>
          <p:nvPr/>
        </p:nvSpPr>
        <p:spPr>
          <a:xfrm>
            <a:off x="8355663" y="4163228"/>
            <a:ext cx="563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S1, </a:t>
            </a:r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4" name="Rectangle 182"/>
          <p:cNvSpPr>
            <a:spLocks noChangeArrowheads="1"/>
          </p:cNvSpPr>
          <p:nvPr/>
        </p:nvSpPr>
        <p:spPr bwMode="auto">
          <a:xfrm>
            <a:off x="9415443" y="2965333"/>
            <a:ext cx="117705" cy="1095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095" name="テキスト ボックス 1094"/>
          <p:cNvSpPr txBox="1"/>
          <p:nvPr/>
        </p:nvSpPr>
        <p:spPr>
          <a:xfrm>
            <a:off x="9530129" y="2856864"/>
            <a:ext cx="7031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 N2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6" name="テキスト ボックス 1095"/>
          <p:cNvSpPr txBox="1"/>
          <p:nvPr/>
        </p:nvSpPr>
        <p:spPr>
          <a:xfrm>
            <a:off x="9344667" y="2900827"/>
            <a:ext cx="36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O1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7" name="テキスト ボックス 1096"/>
          <p:cNvSpPr txBox="1"/>
          <p:nvPr/>
        </p:nvSpPr>
        <p:spPr>
          <a:xfrm>
            <a:off x="8379644" y="3466225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8" name="テキスト ボックス 1097"/>
          <p:cNvSpPr txBox="1"/>
          <p:nvPr/>
        </p:nvSpPr>
        <p:spPr>
          <a:xfrm>
            <a:off x="8345016" y="2820380"/>
            <a:ext cx="353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P1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9" name="テキスト ボックス 1098"/>
          <p:cNvSpPr txBox="1"/>
          <p:nvPr/>
        </p:nvSpPr>
        <p:spPr>
          <a:xfrm>
            <a:off x="8197446" y="3240524"/>
            <a:ext cx="5436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P2,P3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0" name="テキスト ボックス 1099"/>
          <p:cNvSpPr txBox="1"/>
          <p:nvPr/>
        </p:nvSpPr>
        <p:spPr>
          <a:xfrm>
            <a:off x="7620584" y="4085202"/>
            <a:ext cx="7530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R1, R2, R3 R4, R5, R6, R7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1" name="テキスト ボックス 1100"/>
          <p:cNvSpPr txBox="1"/>
          <p:nvPr/>
        </p:nvSpPr>
        <p:spPr>
          <a:xfrm>
            <a:off x="8020354" y="3783608"/>
            <a:ext cx="353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2" name="テキスト ボックス 1101"/>
          <p:cNvSpPr txBox="1"/>
          <p:nvPr/>
        </p:nvSpPr>
        <p:spPr>
          <a:xfrm>
            <a:off x="7764994" y="3906399"/>
            <a:ext cx="353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U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4" name="テキスト ボックス 1103"/>
          <p:cNvSpPr txBox="1"/>
          <p:nvPr/>
        </p:nvSpPr>
        <p:spPr>
          <a:xfrm>
            <a:off x="10439576" y="4374359"/>
            <a:ext cx="353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5" name="テキスト ボックス 1104"/>
          <p:cNvSpPr txBox="1"/>
          <p:nvPr/>
        </p:nvSpPr>
        <p:spPr>
          <a:xfrm>
            <a:off x="7730209" y="5004555"/>
            <a:ext cx="353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6" name="正方形/長方形 1105">
            <a:extLst>
              <a:ext uri="{FF2B5EF4-FFF2-40B4-BE49-F238E27FC236}">
                <a16:creationId xmlns:a16="http://schemas.microsoft.com/office/drawing/2014/main" id="{24595310-E59E-4879-B02E-F535B29D0BA6}"/>
              </a:ext>
            </a:extLst>
          </p:cNvPr>
          <p:cNvSpPr/>
          <p:nvPr/>
        </p:nvSpPr>
        <p:spPr>
          <a:xfrm>
            <a:off x="9808054" y="3675203"/>
            <a:ext cx="373617" cy="16197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7" name="テキスト ボックス 1106"/>
          <p:cNvSpPr txBox="1"/>
          <p:nvPr/>
        </p:nvSpPr>
        <p:spPr>
          <a:xfrm>
            <a:off x="9767605" y="361963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1" name="直線矢印コネクタ 20"/>
          <p:cNvCxnSpPr>
            <a:endCxn id="2219" idx="1"/>
          </p:cNvCxnSpPr>
          <p:nvPr/>
        </p:nvCxnSpPr>
        <p:spPr>
          <a:xfrm flipV="1">
            <a:off x="8315623" y="3946923"/>
            <a:ext cx="101400" cy="202797"/>
          </a:xfrm>
          <a:prstGeom prst="straightConnector1">
            <a:avLst/>
          </a:prstGeom>
          <a:ln w="9525"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9" name="テキスト ボックス 1108"/>
          <p:cNvSpPr txBox="1"/>
          <p:nvPr/>
        </p:nvSpPr>
        <p:spPr>
          <a:xfrm>
            <a:off x="11614407" y="102727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0" name="テキスト ボックス 1109"/>
          <p:cNvSpPr txBox="1"/>
          <p:nvPr/>
        </p:nvSpPr>
        <p:spPr>
          <a:xfrm>
            <a:off x="11212423" y="43720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1" name="テキスト ボックス 1110"/>
          <p:cNvSpPr txBox="1"/>
          <p:nvPr/>
        </p:nvSpPr>
        <p:spPr>
          <a:xfrm>
            <a:off x="10506929" y="426745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Ⅲ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2" name="Rectangle 26"/>
          <p:cNvSpPr>
            <a:spLocks noChangeArrowheads="1"/>
          </p:cNvSpPr>
          <p:nvPr/>
        </p:nvSpPr>
        <p:spPr bwMode="auto">
          <a:xfrm>
            <a:off x="8670854" y="978567"/>
            <a:ext cx="1057030" cy="2419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13" name="Rectangle 26"/>
          <p:cNvSpPr>
            <a:spLocks noChangeArrowheads="1"/>
          </p:cNvSpPr>
          <p:nvPr/>
        </p:nvSpPr>
        <p:spPr bwMode="auto">
          <a:xfrm>
            <a:off x="10146485" y="950287"/>
            <a:ext cx="1057030" cy="2419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14" name="Rectangle 26"/>
          <p:cNvSpPr>
            <a:spLocks noChangeArrowheads="1"/>
          </p:cNvSpPr>
          <p:nvPr/>
        </p:nvSpPr>
        <p:spPr bwMode="auto">
          <a:xfrm rot="16200000">
            <a:off x="9689317" y="1655314"/>
            <a:ext cx="1057030" cy="2419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15" name="テキスト ボックス 1114"/>
          <p:cNvSpPr txBox="1"/>
          <p:nvPr/>
        </p:nvSpPr>
        <p:spPr>
          <a:xfrm>
            <a:off x="9362424" y="44662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Ⅳ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テキスト ボックス 1115"/>
          <p:cNvSpPr txBox="1"/>
          <p:nvPr/>
        </p:nvSpPr>
        <p:spPr>
          <a:xfrm>
            <a:off x="8725613" y="436115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Ⅴ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7" name="テキスト ボックス 1116"/>
          <p:cNvSpPr txBox="1"/>
          <p:nvPr/>
        </p:nvSpPr>
        <p:spPr>
          <a:xfrm>
            <a:off x="8374732" y="1227297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Ⅵ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8" name="テキスト ボックス 1117"/>
          <p:cNvSpPr txBox="1"/>
          <p:nvPr/>
        </p:nvSpPr>
        <p:spPr>
          <a:xfrm>
            <a:off x="8962701" y="2542371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Ⅶ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9" name="テキスト ボックス 1118"/>
          <p:cNvSpPr txBox="1"/>
          <p:nvPr/>
        </p:nvSpPr>
        <p:spPr>
          <a:xfrm>
            <a:off x="9573520" y="255070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Ⅷ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0" name="テキスト ボックス 1119"/>
          <p:cNvSpPr txBox="1"/>
          <p:nvPr/>
        </p:nvSpPr>
        <p:spPr>
          <a:xfrm>
            <a:off x="10259254" y="2550082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Ⅸ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1" name="テキスト ボックス 1120"/>
          <p:cNvSpPr txBox="1"/>
          <p:nvPr/>
        </p:nvSpPr>
        <p:spPr>
          <a:xfrm>
            <a:off x="11906440" y="2540635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Ⅹ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2" name="Rectangle 186"/>
          <p:cNvSpPr>
            <a:spLocks noChangeArrowheads="1"/>
          </p:cNvSpPr>
          <p:nvPr/>
        </p:nvSpPr>
        <p:spPr bwMode="auto">
          <a:xfrm>
            <a:off x="10190475" y="2981238"/>
            <a:ext cx="202248" cy="20224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920" name="テキスト ボックス 919"/>
          <p:cNvSpPr txBox="1"/>
          <p:nvPr/>
        </p:nvSpPr>
        <p:spPr>
          <a:xfrm>
            <a:off x="10143228" y="3325097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0" name="正方形/長方形 929">
            <a:extLst>
              <a:ext uri="{FF2B5EF4-FFF2-40B4-BE49-F238E27FC236}">
                <a16:creationId xmlns:a16="http://schemas.microsoft.com/office/drawing/2014/main" id="{24595310-E59E-4879-B02E-F535B29D0BA6}"/>
              </a:ext>
            </a:extLst>
          </p:cNvPr>
          <p:cNvSpPr/>
          <p:nvPr/>
        </p:nvSpPr>
        <p:spPr>
          <a:xfrm>
            <a:off x="10819276" y="8869052"/>
            <a:ext cx="542427" cy="34510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" name="直線コネクタ 4"/>
          <p:cNvCxnSpPr>
            <a:stCxn id="930" idx="0"/>
            <a:endCxn id="930" idx="2"/>
          </p:cNvCxnSpPr>
          <p:nvPr/>
        </p:nvCxnSpPr>
        <p:spPr>
          <a:xfrm>
            <a:off x="11090490" y="8869052"/>
            <a:ext cx="0" cy="345107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8" name="テキスト ボックス 997"/>
          <p:cNvSpPr txBox="1"/>
          <p:nvPr/>
        </p:nvSpPr>
        <p:spPr>
          <a:xfrm>
            <a:off x="10955546" y="8598028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591116" y="8601887"/>
            <a:ext cx="10337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芯ケーブル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シールド線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多芯シールド線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9" name="テキスト ボックス 998"/>
          <p:cNvSpPr txBox="1"/>
          <p:nvPr/>
        </p:nvSpPr>
        <p:spPr>
          <a:xfrm>
            <a:off x="9794415" y="8617024"/>
            <a:ext cx="9172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芯ケーブル</a:t>
            </a:r>
          </a:p>
          <a:p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単線</a:t>
            </a:r>
          </a:p>
          <a:p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多芯ケーブル</a:t>
            </a:r>
          </a:p>
        </p:txBody>
      </p:sp>
      <p:sp>
        <p:nvSpPr>
          <p:cNvPr id="1000" name="テキスト ボックス 999"/>
          <p:cNvSpPr txBox="1"/>
          <p:nvPr/>
        </p:nvSpPr>
        <p:spPr>
          <a:xfrm>
            <a:off x="10655257" y="9295471"/>
            <a:ext cx="1033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LAN</a:t>
            </a:r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ケーブル</a:t>
            </a:r>
          </a:p>
        </p:txBody>
      </p:sp>
      <p:cxnSp>
        <p:nvCxnSpPr>
          <p:cNvPr id="1001" name="直線コネクタ 1000"/>
          <p:cNvCxnSpPr/>
          <p:nvPr/>
        </p:nvCxnSpPr>
        <p:spPr>
          <a:xfrm flipH="1" flipV="1">
            <a:off x="10576253" y="8764852"/>
            <a:ext cx="392209" cy="104199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2" name="直線コネクタ 1001"/>
          <p:cNvCxnSpPr/>
          <p:nvPr/>
        </p:nvCxnSpPr>
        <p:spPr>
          <a:xfrm flipH="1">
            <a:off x="10214898" y="8965269"/>
            <a:ext cx="604378" cy="89672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3" name="直線コネクタ 1002"/>
          <p:cNvCxnSpPr/>
          <p:nvPr/>
        </p:nvCxnSpPr>
        <p:spPr>
          <a:xfrm flipH="1">
            <a:off x="10891378" y="9071109"/>
            <a:ext cx="223168" cy="247496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8" name="直線コネクタ 1007"/>
          <p:cNvCxnSpPr/>
          <p:nvPr/>
        </p:nvCxnSpPr>
        <p:spPr>
          <a:xfrm flipH="1">
            <a:off x="10627278" y="9220947"/>
            <a:ext cx="293461" cy="108013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9" name="直線コネクタ 1008"/>
          <p:cNvCxnSpPr/>
          <p:nvPr/>
        </p:nvCxnSpPr>
        <p:spPr>
          <a:xfrm flipV="1">
            <a:off x="11225470" y="8747532"/>
            <a:ext cx="418208" cy="121520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" name="直線コネクタ 1009"/>
          <p:cNvCxnSpPr>
            <a:endCxn id="9" idx="1"/>
          </p:cNvCxnSpPr>
          <p:nvPr/>
        </p:nvCxnSpPr>
        <p:spPr>
          <a:xfrm flipV="1">
            <a:off x="11291411" y="9032774"/>
            <a:ext cx="299705" cy="181385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1" name="直線コネクタ 1010"/>
          <p:cNvCxnSpPr/>
          <p:nvPr/>
        </p:nvCxnSpPr>
        <p:spPr>
          <a:xfrm>
            <a:off x="11105553" y="9228447"/>
            <a:ext cx="508854" cy="100513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2" name="正方形/長方形 1011">
            <a:extLst>
              <a:ext uri="{FF2B5EF4-FFF2-40B4-BE49-F238E27FC236}">
                <a16:creationId xmlns:a16="http://schemas.microsoft.com/office/drawing/2014/main" id="{24595310-E59E-4879-B02E-F535B29D0BA6}"/>
              </a:ext>
            </a:extLst>
          </p:cNvPr>
          <p:cNvSpPr/>
          <p:nvPr/>
        </p:nvSpPr>
        <p:spPr>
          <a:xfrm>
            <a:off x="9811425" y="3360440"/>
            <a:ext cx="207654" cy="24302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96" name="直線コネクタ 995"/>
          <p:cNvCxnSpPr/>
          <p:nvPr/>
        </p:nvCxnSpPr>
        <p:spPr>
          <a:xfrm flipV="1">
            <a:off x="11377870" y="8764852"/>
            <a:ext cx="265808" cy="256600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3" name="直線コネクタ 1012"/>
          <p:cNvCxnSpPr/>
          <p:nvPr/>
        </p:nvCxnSpPr>
        <p:spPr>
          <a:xfrm flipH="1">
            <a:off x="10618356" y="9097151"/>
            <a:ext cx="196485" cy="221454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4" name="正方形/長方形 1013">
            <a:extLst>
              <a:ext uri="{FF2B5EF4-FFF2-40B4-BE49-F238E27FC236}">
                <a16:creationId xmlns:a16="http://schemas.microsoft.com/office/drawing/2014/main" id="{24595310-E59E-4879-B02E-F535B29D0BA6}"/>
              </a:ext>
            </a:extLst>
          </p:cNvPr>
          <p:cNvSpPr/>
          <p:nvPr/>
        </p:nvSpPr>
        <p:spPr>
          <a:xfrm>
            <a:off x="10657666" y="3277774"/>
            <a:ext cx="227873" cy="35081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kumimoji="1" lang="en-US" altLang="ja-JP" sz="7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15" name="テキスト ボックス 1014"/>
          <p:cNvSpPr txBox="1"/>
          <p:nvPr/>
        </p:nvSpPr>
        <p:spPr>
          <a:xfrm>
            <a:off x="10613268" y="3314439"/>
            <a:ext cx="4239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ミ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5" name="テキスト ボックス 1124"/>
          <p:cNvSpPr txBox="1"/>
          <p:nvPr/>
        </p:nvSpPr>
        <p:spPr>
          <a:xfrm>
            <a:off x="9782544" y="3352781"/>
            <a:ext cx="425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</a:t>
            </a:r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’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6" name="テキスト ボックス 1125"/>
          <p:cNvSpPr txBox="1"/>
          <p:nvPr/>
        </p:nvSpPr>
        <p:spPr>
          <a:xfrm>
            <a:off x="8417024" y="3690283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096" y="156084"/>
            <a:ext cx="2843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7" name="テキスト ボックス 1126"/>
          <p:cNvSpPr txBox="1"/>
          <p:nvPr/>
        </p:nvSpPr>
        <p:spPr>
          <a:xfrm>
            <a:off x="313895" y="5218045"/>
            <a:ext cx="558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引出し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7" name="Rectangle 104"/>
          <p:cNvSpPr>
            <a:spLocks noChangeArrowheads="1"/>
          </p:cNvSpPr>
          <p:nvPr/>
        </p:nvSpPr>
        <p:spPr bwMode="auto">
          <a:xfrm>
            <a:off x="8885076" y="2819595"/>
            <a:ext cx="174752" cy="14480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934" name="テキスト ボックス 933"/>
          <p:cNvSpPr txBox="1"/>
          <p:nvPr/>
        </p:nvSpPr>
        <p:spPr>
          <a:xfrm>
            <a:off x="8828943" y="2769874"/>
            <a:ext cx="298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16" name="Rectangle 177"/>
          <p:cNvSpPr>
            <a:spLocks noChangeArrowheads="1"/>
          </p:cNvSpPr>
          <p:nvPr/>
        </p:nvSpPr>
        <p:spPr bwMode="auto">
          <a:xfrm>
            <a:off x="8819196" y="5246304"/>
            <a:ext cx="182653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08" name="テキスト ボックス 1107"/>
          <p:cNvSpPr txBox="1"/>
          <p:nvPr/>
        </p:nvSpPr>
        <p:spPr>
          <a:xfrm>
            <a:off x="8762286" y="5176779"/>
            <a:ext cx="375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4" name="Rectangle 130"/>
          <p:cNvSpPr>
            <a:spLocks noChangeArrowheads="1"/>
          </p:cNvSpPr>
          <p:nvPr/>
        </p:nvSpPr>
        <p:spPr bwMode="auto">
          <a:xfrm>
            <a:off x="8085784" y="7039982"/>
            <a:ext cx="145971" cy="163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28" name="テキスト ボックス 1127"/>
          <p:cNvSpPr txBox="1"/>
          <p:nvPr/>
        </p:nvSpPr>
        <p:spPr>
          <a:xfrm>
            <a:off x="8027308" y="6999751"/>
            <a:ext cx="353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9" name="Rectangle 178"/>
          <p:cNvSpPr>
            <a:spLocks noChangeArrowheads="1"/>
          </p:cNvSpPr>
          <p:nvPr/>
        </p:nvSpPr>
        <p:spPr bwMode="auto">
          <a:xfrm>
            <a:off x="8817951" y="4908004"/>
            <a:ext cx="202247" cy="1000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03" name="テキスト ボックス 1102"/>
          <p:cNvSpPr txBox="1"/>
          <p:nvPr/>
        </p:nvSpPr>
        <p:spPr>
          <a:xfrm>
            <a:off x="8744811" y="4814349"/>
            <a:ext cx="3826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31" name="Rectangle 130"/>
          <p:cNvSpPr>
            <a:spLocks noChangeArrowheads="1"/>
          </p:cNvSpPr>
          <p:nvPr/>
        </p:nvSpPr>
        <p:spPr bwMode="auto">
          <a:xfrm flipH="1">
            <a:off x="9413671" y="3310313"/>
            <a:ext cx="116457" cy="1581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  <p:sp>
        <p:nvSpPr>
          <p:cNvPr id="1130" name="テキスト ボックス 1129"/>
          <p:cNvSpPr txBox="1"/>
          <p:nvPr/>
        </p:nvSpPr>
        <p:spPr>
          <a:xfrm>
            <a:off x="9341384" y="3271045"/>
            <a:ext cx="36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O2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32" name="テキスト ボックス 1131"/>
          <p:cNvSpPr txBox="1"/>
          <p:nvPr/>
        </p:nvSpPr>
        <p:spPr>
          <a:xfrm>
            <a:off x="8764302" y="6395717"/>
            <a:ext cx="353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V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727685" y="3618354"/>
            <a:ext cx="4764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J1,J3</a:t>
            </a:r>
            <a:endParaRPr lang="ja-JP" altLang="en-US" sz="1000" dirty="0"/>
          </a:p>
        </p:txBody>
      </p:sp>
      <p:sp>
        <p:nvSpPr>
          <p:cNvPr id="1134" name="Rectangle 130"/>
          <p:cNvSpPr>
            <a:spLocks noChangeArrowheads="1"/>
          </p:cNvSpPr>
          <p:nvPr/>
        </p:nvSpPr>
        <p:spPr bwMode="auto">
          <a:xfrm>
            <a:off x="9118522" y="3708796"/>
            <a:ext cx="169315" cy="72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3367" dirty="0"/>
          </a:p>
        </p:txBody>
      </p:sp>
    </p:spTree>
    <p:extLst>
      <p:ext uri="{BB962C8B-B14F-4D97-AF65-F5344CB8AC3E}">
        <p14:creationId xmlns:p14="http://schemas.microsoft.com/office/powerpoint/2010/main" val="188655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none" lIns="36000" tIns="36000" rIns="36000" bIns="36000" rtlCol="0" anchor="ctr"/>
      <a:lstStyle>
        <a:defPPr algn="ctr">
          <a:defRPr kumimoji="1" sz="1200" dirty="0">
            <a:solidFill>
              <a:schemeClr val="tx1"/>
            </a:solidFill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5" id="{F962F5ED-03FC-47E6-93F9-2F367267D11E}" vid="{5DE3C9A5-03F2-4122-9A7D-6809CABE001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template-A4</Template>
  <TotalTime>99800</TotalTime>
  <Words>511</Words>
  <Application>Microsoft Office PowerPoint</Application>
  <PresentationFormat>A3 297x420 mm</PresentationFormat>
  <Paragraphs>388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宮口 裕</dc:creator>
  <cp:lastModifiedBy>masayoshi.esashi@gmail.com</cp:lastModifiedBy>
  <cp:revision>247</cp:revision>
  <cp:lastPrinted>2025-03-16T23:53:08Z</cp:lastPrinted>
  <dcterms:created xsi:type="dcterms:W3CDTF">2021-12-03T06:37:38Z</dcterms:created>
  <dcterms:modified xsi:type="dcterms:W3CDTF">2025-03-16T23:59:37Z</dcterms:modified>
</cp:coreProperties>
</file>